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67" r:id="rId13"/>
    <p:sldId id="268" r:id="rId14"/>
    <p:sldId id="269" r:id="rId15"/>
    <p:sldId id="270" r:id="rId16"/>
    <p:sldId id="272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6"/>
    <p:restoredTop sz="94590"/>
  </p:normalViewPr>
  <p:slideViewPr>
    <p:cSldViewPr snapToGrid="0" snapToObjects="1">
      <p:cViewPr varScale="1">
        <p:scale>
          <a:sx n="98" d="100"/>
          <a:sy n="98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C35A0A-F11D-924B-B6AC-618C828E700C}" type="doc">
      <dgm:prSet loTypeId="urn:microsoft.com/office/officeart/2005/8/layout/venn1" loCatId="" qsTypeId="urn:microsoft.com/office/officeart/2005/8/quickstyle/3d3" qsCatId="3D" csTypeId="urn:microsoft.com/office/officeart/2005/8/colors/accent0_2" csCatId="mainScheme" phldr="1"/>
      <dgm:spPr/>
    </dgm:pt>
    <dgm:pt modelId="{E4DC087A-9625-3545-B3C5-9A0CB74794E3}">
      <dgm:prSet phldrT="[Text]"/>
      <dgm:spPr/>
      <dgm:t>
        <a:bodyPr/>
        <a:lstStyle/>
        <a:p>
          <a:r>
            <a:rPr lang="de-DE" dirty="0"/>
            <a:t>Background in Mathematik, Physik, …</a:t>
          </a:r>
        </a:p>
      </dgm:t>
    </dgm:pt>
    <dgm:pt modelId="{0EC1759D-D4AF-C24B-A713-93C267E1456D}" type="parTrans" cxnId="{E896CAE7-C882-D545-ADE6-D813E4B9B19F}">
      <dgm:prSet/>
      <dgm:spPr/>
      <dgm:t>
        <a:bodyPr/>
        <a:lstStyle/>
        <a:p>
          <a:endParaRPr lang="de-DE"/>
        </a:p>
      </dgm:t>
    </dgm:pt>
    <dgm:pt modelId="{8A5DB2BF-BE74-0647-BE93-10DA92E70492}" type="sibTrans" cxnId="{E896CAE7-C882-D545-ADE6-D813E4B9B19F}">
      <dgm:prSet/>
      <dgm:spPr/>
      <dgm:t>
        <a:bodyPr/>
        <a:lstStyle/>
        <a:p>
          <a:endParaRPr lang="de-DE"/>
        </a:p>
      </dgm:t>
    </dgm:pt>
    <dgm:pt modelId="{B2E109F1-197D-5A4C-8282-ACB19DFE5007}">
      <dgm:prSet phldrT="[Text]"/>
      <dgm:spPr/>
      <dgm:t>
        <a:bodyPr/>
        <a:lstStyle/>
        <a:p>
          <a:r>
            <a:rPr lang="de-DE" dirty="0"/>
            <a:t>Background in Management, Business, …</a:t>
          </a:r>
        </a:p>
      </dgm:t>
    </dgm:pt>
    <dgm:pt modelId="{8040D6CA-35DD-384F-87DA-672BBFE406E3}" type="parTrans" cxnId="{5FF1A1E0-D0DE-574F-A4EE-E9BA1A39C2D9}">
      <dgm:prSet/>
      <dgm:spPr/>
      <dgm:t>
        <a:bodyPr/>
        <a:lstStyle/>
        <a:p>
          <a:endParaRPr lang="de-DE"/>
        </a:p>
      </dgm:t>
    </dgm:pt>
    <dgm:pt modelId="{C0337D2B-C2B5-E74F-9483-CAB9C306C938}" type="sibTrans" cxnId="{5FF1A1E0-D0DE-574F-A4EE-E9BA1A39C2D9}">
      <dgm:prSet/>
      <dgm:spPr/>
      <dgm:t>
        <a:bodyPr/>
        <a:lstStyle/>
        <a:p>
          <a:endParaRPr lang="de-DE"/>
        </a:p>
      </dgm:t>
    </dgm:pt>
    <dgm:pt modelId="{C84FC382-0238-6742-92E8-0023519ECB6F}">
      <dgm:prSet phldrT="[Text]"/>
      <dgm:spPr/>
      <dgm:t>
        <a:bodyPr/>
        <a:lstStyle/>
        <a:p>
          <a:r>
            <a:rPr lang="de-DE" dirty="0"/>
            <a:t>Background in (Angewandter) Informatik</a:t>
          </a:r>
        </a:p>
      </dgm:t>
    </dgm:pt>
    <dgm:pt modelId="{264D89D8-6242-7943-BEBF-29306F74FD46}" type="parTrans" cxnId="{A80029D6-BF80-B840-B239-1B9D37CB17E2}">
      <dgm:prSet/>
      <dgm:spPr/>
      <dgm:t>
        <a:bodyPr/>
        <a:lstStyle/>
        <a:p>
          <a:endParaRPr lang="de-DE"/>
        </a:p>
      </dgm:t>
    </dgm:pt>
    <dgm:pt modelId="{FFB92BCA-FD7C-114E-9B46-17414ED90B32}" type="sibTrans" cxnId="{A80029D6-BF80-B840-B239-1B9D37CB17E2}">
      <dgm:prSet/>
      <dgm:spPr/>
      <dgm:t>
        <a:bodyPr/>
        <a:lstStyle/>
        <a:p>
          <a:endParaRPr lang="de-DE"/>
        </a:p>
      </dgm:t>
    </dgm:pt>
    <dgm:pt modelId="{8DB92436-C1F9-9B4E-BB77-F5D369C90108}" type="pres">
      <dgm:prSet presAssocID="{3BC35A0A-F11D-924B-B6AC-618C828E700C}" presName="compositeShape" presStyleCnt="0">
        <dgm:presLayoutVars>
          <dgm:chMax val="7"/>
          <dgm:dir/>
          <dgm:resizeHandles val="exact"/>
        </dgm:presLayoutVars>
      </dgm:prSet>
      <dgm:spPr/>
    </dgm:pt>
    <dgm:pt modelId="{BDB7F757-A570-F540-97C3-B92BFA8B4753}" type="pres">
      <dgm:prSet presAssocID="{E4DC087A-9625-3545-B3C5-9A0CB74794E3}" presName="circ1" presStyleLbl="vennNode1" presStyleIdx="0" presStyleCnt="3"/>
      <dgm:spPr/>
    </dgm:pt>
    <dgm:pt modelId="{CFF8A3F6-D923-1144-B7A6-ACDDBE390935}" type="pres">
      <dgm:prSet presAssocID="{E4DC087A-9625-3545-B3C5-9A0CB74794E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C13CD1-2E20-2143-A062-7AFC9C002B15}" type="pres">
      <dgm:prSet presAssocID="{B2E109F1-197D-5A4C-8282-ACB19DFE5007}" presName="circ2" presStyleLbl="vennNode1" presStyleIdx="1" presStyleCnt="3"/>
      <dgm:spPr/>
    </dgm:pt>
    <dgm:pt modelId="{8ED720A4-440C-E449-91E1-2CFBB3C35FF9}" type="pres">
      <dgm:prSet presAssocID="{B2E109F1-197D-5A4C-8282-ACB19DFE500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6DFDD8-E65D-D942-831B-DCEB7CCA0AF7}" type="pres">
      <dgm:prSet presAssocID="{C84FC382-0238-6742-92E8-0023519ECB6F}" presName="circ3" presStyleLbl="vennNode1" presStyleIdx="2" presStyleCnt="3"/>
      <dgm:spPr/>
    </dgm:pt>
    <dgm:pt modelId="{7A2C979A-EEAF-034B-81E5-A535355BA62D}" type="pres">
      <dgm:prSet presAssocID="{C84FC382-0238-6742-92E8-0023519ECB6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AB7E626-57CA-D542-80A7-FB8C921D3B23}" type="presOf" srcId="{3BC35A0A-F11D-924B-B6AC-618C828E700C}" destId="{8DB92436-C1F9-9B4E-BB77-F5D369C90108}" srcOrd="0" destOrd="0" presId="urn:microsoft.com/office/officeart/2005/8/layout/venn1"/>
    <dgm:cxn modelId="{BB4B1A36-0164-824D-89FD-10BAA8F9826D}" type="presOf" srcId="{C84FC382-0238-6742-92E8-0023519ECB6F}" destId="{7A2C979A-EEAF-034B-81E5-A535355BA62D}" srcOrd="1" destOrd="0" presId="urn:microsoft.com/office/officeart/2005/8/layout/venn1"/>
    <dgm:cxn modelId="{6636B93A-81F0-B741-89B7-F7831F31B669}" type="presOf" srcId="{B2E109F1-197D-5A4C-8282-ACB19DFE5007}" destId="{8ED720A4-440C-E449-91E1-2CFBB3C35FF9}" srcOrd="1" destOrd="0" presId="urn:microsoft.com/office/officeart/2005/8/layout/venn1"/>
    <dgm:cxn modelId="{ED758143-5A30-F54F-B168-E9127762F5FD}" type="presOf" srcId="{C84FC382-0238-6742-92E8-0023519ECB6F}" destId="{936DFDD8-E65D-D942-831B-DCEB7CCA0AF7}" srcOrd="0" destOrd="0" presId="urn:microsoft.com/office/officeart/2005/8/layout/venn1"/>
    <dgm:cxn modelId="{4DDE2FC4-9605-D64A-B603-1B3EF0224961}" type="presOf" srcId="{E4DC087A-9625-3545-B3C5-9A0CB74794E3}" destId="{CFF8A3F6-D923-1144-B7A6-ACDDBE390935}" srcOrd="1" destOrd="0" presId="urn:microsoft.com/office/officeart/2005/8/layout/venn1"/>
    <dgm:cxn modelId="{A80029D6-BF80-B840-B239-1B9D37CB17E2}" srcId="{3BC35A0A-F11D-924B-B6AC-618C828E700C}" destId="{C84FC382-0238-6742-92E8-0023519ECB6F}" srcOrd="2" destOrd="0" parTransId="{264D89D8-6242-7943-BEBF-29306F74FD46}" sibTransId="{FFB92BCA-FD7C-114E-9B46-17414ED90B32}"/>
    <dgm:cxn modelId="{5FF1A1E0-D0DE-574F-A4EE-E9BA1A39C2D9}" srcId="{3BC35A0A-F11D-924B-B6AC-618C828E700C}" destId="{B2E109F1-197D-5A4C-8282-ACB19DFE5007}" srcOrd="1" destOrd="0" parTransId="{8040D6CA-35DD-384F-87DA-672BBFE406E3}" sibTransId="{C0337D2B-C2B5-E74F-9483-CAB9C306C938}"/>
    <dgm:cxn modelId="{E896CAE7-C882-D545-ADE6-D813E4B9B19F}" srcId="{3BC35A0A-F11D-924B-B6AC-618C828E700C}" destId="{E4DC087A-9625-3545-B3C5-9A0CB74794E3}" srcOrd="0" destOrd="0" parTransId="{0EC1759D-D4AF-C24B-A713-93C267E1456D}" sibTransId="{8A5DB2BF-BE74-0647-BE93-10DA92E70492}"/>
    <dgm:cxn modelId="{23383FED-E583-2C44-AB66-4F9230EDCAC2}" type="presOf" srcId="{E4DC087A-9625-3545-B3C5-9A0CB74794E3}" destId="{BDB7F757-A570-F540-97C3-B92BFA8B4753}" srcOrd="0" destOrd="0" presId="urn:microsoft.com/office/officeart/2005/8/layout/venn1"/>
    <dgm:cxn modelId="{938D2EFB-9C2B-A842-A939-B44BDF2579C4}" type="presOf" srcId="{B2E109F1-197D-5A4C-8282-ACB19DFE5007}" destId="{9CC13CD1-2E20-2143-A062-7AFC9C002B15}" srcOrd="0" destOrd="0" presId="urn:microsoft.com/office/officeart/2005/8/layout/venn1"/>
    <dgm:cxn modelId="{A7896177-D206-DE4D-B5CF-0FDF48713BCE}" type="presParOf" srcId="{8DB92436-C1F9-9B4E-BB77-F5D369C90108}" destId="{BDB7F757-A570-F540-97C3-B92BFA8B4753}" srcOrd="0" destOrd="0" presId="urn:microsoft.com/office/officeart/2005/8/layout/venn1"/>
    <dgm:cxn modelId="{9159C61B-D4AA-9A4F-B1F8-766450EC75B7}" type="presParOf" srcId="{8DB92436-C1F9-9B4E-BB77-F5D369C90108}" destId="{CFF8A3F6-D923-1144-B7A6-ACDDBE390935}" srcOrd="1" destOrd="0" presId="urn:microsoft.com/office/officeart/2005/8/layout/venn1"/>
    <dgm:cxn modelId="{BF8D6EDE-805C-4049-9026-5D642423DDF9}" type="presParOf" srcId="{8DB92436-C1F9-9B4E-BB77-F5D369C90108}" destId="{9CC13CD1-2E20-2143-A062-7AFC9C002B15}" srcOrd="2" destOrd="0" presId="urn:microsoft.com/office/officeart/2005/8/layout/venn1"/>
    <dgm:cxn modelId="{2FD1F54A-5B66-D445-B5D0-4AD9C54FDA93}" type="presParOf" srcId="{8DB92436-C1F9-9B4E-BB77-F5D369C90108}" destId="{8ED720A4-440C-E449-91E1-2CFBB3C35FF9}" srcOrd="3" destOrd="0" presId="urn:microsoft.com/office/officeart/2005/8/layout/venn1"/>
    <dgm:cxn modelId="{92732CED-8F71-4346-BDEE-AB1A40D27BD6}" type="presParOf" srcId="{8DB92436-C1F9-9B4E-BB77-F5D369C90108}" destId="{936DFDD8-E65D-D942-831B-DCEB7CCA0AF7}" srcOrd="4" destOrd="0" presId="urn:microsoft.com/office/officeart/2005/8/layout/venn1"/>
    <dgm:cxn modelId="{E683D457-FEEE-7040-ACAC-C599D73DBFEE}" type="presParOf" srcId="{8DB92436-C1F9-9B4E-BB77-F5D369C90108}" destId="{7A2C979A-EEAF-034B-81E5-A535355BA6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31345-58BA-3840-9E3F-E1B0212ACCF5}" type="doc">
      <dgm:prSet loTypeId="urn:microsoft.com/office/officeart/2005/8/layout/process2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9C661FD-C74F-EF44-BADA-32D785E850EF}">
      <dgm:prSet phldrT="[Text]" custT="1"/>
      <dgm:spPr/>
      <dgm:t>
        <a:bodyPr/>
        <a:lstStyle/>
        <a:p>
          <a:r>
            <a:rPr lang="de-DE" sz="1600" dirty="0"/>
            <a:t>Fragestellung</a:t>
          </a:r>
        </a:p>
      </dgm:t>
    </dgm:pt>
    <dgm:pt modelId="{CCAC4A79-2C43-324A-BF9A-0DCF401D37F1}" type="parTrans" cxnId="{410F0E14-BE0E-1446-A2F0-705F4BCB5224}">
      <dgm:prSet/>
      <dgm:spPr/>
      <dgm:t>
        <a:bodyPr/>
        <a:lstStyle/>
        <a:p>
          <a:endParaRPr lang="de-DE" sz="2400"/>
        </a:p>
      </dgm:t>
    </dgm:pt>
    <dgm:pt modelId="{3BFDC69B-72D4-FA4D-8709-CA75CCBC3E4E}" type="sibTrans" cxnId="{410F0E14-BE0E-1446-A2F0-705F4BCB5224}">
      <dgm:prSet custT="1"/>
      <dgm:spPr/>
      <dgm:t>
        <a:bodyPr/>
        <a:lstStyle/>
        <a:p>
          <a:endParaRPr lang="de-DE" sz="1000"/>
        </a:p>
      </dgm:t>
    </dgm:pt>
    <dgm:pt modelId="{AAC65EE8-876B-9049-8132-E975C14F76C2}">
      <dgm:prSet phldrT="[Text]" custT="1"/>
      <dgm:spPr/>
      <dgm:t>
        <a:bodyPr/>
        <a:lstStyle/>
        <a:p>
          <a:r>
            <a:rPr lang="de-DE" sz="1600" dirty="0"/>
            <a:t>Vorhandene Daten</a:t>
          </a:r>
        </a:p>
      </dgm:t>
    </dgm:pt>
    <dgm:pt modelId="{DCBF2F4C-09D7-9543-814F-4D09FBF1F6CC}" type="parTrans" cxnId="{8657DDDF-B963-1B47-AC06-C2CF4619E7E7}">
      <dgm:prSet/>
      <dgm:spPr/>
      <dgm:t>
        <a:bodyPr/>
        <a:lstStyle/>
        <a:p>
          <a:endParaRPr lang="de-DE" sz="2400"/>
        </a:p>
      </dgm:t>
    </dgm:pt>
    <dgm:pt modelId="{C7A1B5C9-1AC0-334D-8CB8-168C4E4A524C}" type="sibTrans" cxnId="{8657DDDF-B963-1B47-AC06-C2CF4619E7E7}">
      <dgm:prSet custT="1"/>
      <dgm:spPr/>
      <dgm:t>
        <a:bodyPr/>
        <a:lstStyle/>
        <a:p>
          <a:endParaRPr lang="de-DE" sz="1000"/>
        </a:p>
      </dgm:t>
    </dgm:pt>
    <dgm:pt modelId="{99E4ADE0-3E2E-BD4D-89A5-5D25A4132C59}">
      <dgm:prSet phldrT="[Text]" custT="1"/>
      <dgm:spPr/>
      <dgm:t>
        <a:bodyPr/>
        <a:lstStyle/>
        <a:p>
          <a:r>
            <a:rPr lang="de-DE" sz="1600" dirty="0"/>
            <a:t>Anreicherung der Daten</a:t>
          </a:r>
        </a:p>
      </dgm:t>
    </dgm:pt>
    <dgm:pt modelId="{967FAA0A-E7B3-8947-9644-138F9020CD17}" type="parTrans" cxnId="{B1A749F1-CCFA-EA44-8B59-5C2F1F980D7F}">
      <dgm:prSet/>
      <dgm:spPr/>
      <dgm:t>
        <a:bodyPr/>
        <a:lstStyle/>
        <a:p>
          <a:endParaRPr lang="de-DE" sz="2400"/>
        </a:p>
      </dgm:t>
    </dgm:pt>
    <dgm:pt modelId="{1F0B8DE6-B6DC-D249-8E1C-62D2CF4E6320}" type="sibTrans" cxnId="{B1A749F1-CCFA-EA44-8B59-5C2F1F980D7F}">
      <dgm:prSet custT="1"/>
      <dgm:spPr/>
      <dgm:t>
        <a:bodyPr/>
        <a:lstStyle/>
        <a:p>
          <a:endParaRPr lang="de-DE" sz="1000"/>
        </a:p>
      </dgm:t>
    </dgm:pt>
    <dgm:pt modelId="{829E97E8-2F50-E741-B941-40CF26BD236B}">
      <dgm:prSet phldrT="[Text]" custT="1"/>
      <dgm:spPr/>
      <dgm:t>
        <a:bodyPr/>
        <a:lstStyle/>
        <a:p>
          <a:r>
            <a:rPr lang="de-DE" sz="1600" dirty="0"/>
            <a:t>Auswertung der Daten</a:t>
          </a:r>
        </a:p>
      </dgm:t>
    </dgm:pt>
    <dgm:pt modelId="{1DCE6FA8-D6E6-2741-A7B8-7EA8E7ED300D}" type="parTrans" cxnId="{8CE8838B-4255-6440-9F06-FCE51A73F2BC}">
      <dgm:prSet/>
      <dgm:spPr/>
      <dgm:t>
        <a:bodyPr/>
        <a:lstStyle/>
        <a:p>
          <a:endParaRPr lang="de-DE" sz="2400"/>
        </a:p>
      </dgm:t>
    </dgm:pt>
    <dgm:pt modelId="{174E7625-DAC4-4949-99C2-04FF1B13452F}" type="sibTrans" cxnId="{8CE8838B-4255-6440-9F06-FCE51A73F2BC}">
      <dgm:prSet custT="1"/>
      <dgm:spPr/>
      <dgm:t>
        <a:bodyPr/>
        <a:lstStyle/>
        <a:p>
          <a:endParaRPr lang="de-DE" sz="1000"/>
        </a:p>
      </dgm:t>
    </dgm:pt>
    <dgm:pt modelId="{EC0EB492-0571-F443-9D9A-03BD0F57B316}">
      <dgm:prSet phldrT="[Text]" custT="1"/>
      <dgm:spPr/>
      <dgm:t>
        <a:bodyPr/>
        <a:lstStyle/>
        <a:p>
          <a:r>
            <a:rPr lang="de-DE" sz="1600" dirty="0"/>
            <a:t>Validierung der Ergebnisse</a:t>
          </a:r>
        </a:p>
      </dgm:t>
    </dgm:pt>
    <dgm:pt modelId="{3BCA3897-84D9-CD4A-93FD-BD036C3B0BD4}" type="parTrans" cxnId="{CD7B99F8-C855-0549-AE45-9255B74760C8}">
      <dgm:prSet/>
      <dgm:spPr/>
      <dgm:t>
        <a:bodyPr/>
        <a:lstStyle/>
        <a:p>
          <a:endParaRPr lang="de-DE" sz="2400"/>
        </a:p>
      </dgm:t>
    </dgm:pt>
    <dgm:pt modelId="{D03FBD08-8AE0-B34C-8D7F-A7BFD798E4D2}" type="sibTrans" cxnId="{CD7B99F8-C855-0549-AE45-9255B74760C8}">
      <dgm:prSet/>
      <dgm:spPr/>
      <dgm:t>
        <a:bodyPr/>
        <a:lstStyle/>
        <a:p>
          <a:endParaRPr lang="de-DE" sz="2400"/>
        </a:p>
      </dgm:t>
    </dgm:pt>
    <dgm:pt modelId="{A106FA6A-976E-6B43-9A6D-8248B486914B}" type="pres">
      <dgm:prSet presAssocID="{42431345-58BA-3840-9E3F-E1B0212ACCF5}" presName="linearFlow" presStyleCnt="0">
        <dgm:presLayoutVars>
          <dgm:resizeHandles val="exact"/>
        </dgm:presLayoutVars>
      </dgm:prSet>
      <dgm:spPr/>
    </dgm:pt>
    <dgm:pt modelId="{4B34574D-9008-A24B-937C-81C730F2A467}" type="pres">
      <dgm:prSet presAssocID="{89C661FD-C74F-EF44-BADA-32D785E850EF}" presName="node" presStyleLbl="node1" presStyleIdx="0" presStyleCnt="5">
        <dgm:presLayoutVars>
          <dgm:bulletEnabled val="1"/>
        </dgm:presLayoutVars>
      </dgm:prSet>
      <dgm:spPr/>
    </dgm:pt>
    <dgm:pt modelId="{E866F4A3-DBCD-BC49-B44C-4095054307C0}" type="pres">
      <dgm:prSet presAssocID="{3BFDC69B-72D4-FA4D-8709-CA75CCBC3E4E}" presName="sibTrans" presStyleLbl="sibTrans2D1" presStyleIdx="0" presStyleCnt="4"/>
      <dgm:spPr/>
    </dgm:pt>
    <dgm:pt modelId="{DC50881F-01D4-A24D-9CD3-E91214EBE1C2}" type="pres">
      <dgm:prSet presAssocID="{3BFDC69B-72D4-FA4D-8709-CA75CCBC3E4E}" presName="connectorText" presStyleLbl="sibTrans2D1" presStyleIdx="0" presStyleCnt="4"/>
      <dgm:spPr/>
    </dgm:pt>
    <dgm:pt modelId="{BB92F45F-3618-9240-BD26-41404AB1F413}" type="pres">
      <dgm:prSet presAssocID="{AAC65EE8-876B-9049-8132-E975C14F76C2}" presName="node" presStyleLbl="node1" presStyleIdx="1" presStyleCnt="5">
        <dgm:presLayoutVars>
          <dgm:bulletEnabled val="1"/>
        </dgm:presLayoutVars>
      </dgm:prSet>
      <dgm:spPr/>
    </dgm:pt>
    <dgm:pt modelId="{029EA2C5-DEC8-1C44-B44B-B036ECF1C44D}" type="pres">
      <dgm:prSet presAssocID="{C7A1B5C9-1AC0-334D-8CB8-168C4E4A524C}" presName="sibTrans" presStyleLbl="sibTrans2D1" presStyleIdx="1" presStyleCnt="4"/>
      <dgm:spPr/>
    </dgm:pt>
    <dgm:pt modelId="{5AC7900A-12B2-5A40-A798-B481BCAD1F29}" type="pres">
      <dgm:prSet presAssocID="{C7A1B5C9-1AC0-334D-8CB8-168C4E4A524C}" presName="connectorText" presStyleLbl="sibTrans2D1" presStyleIdx="1" presStyleCnt="4"/>
      <dgm:spPr/>
    </dgm:pt>
    <dgm:pt modelId="{00E84C71-5A95-2343-AD35-0839C067690B}" type="pres">
      <dgm:prSet presAssocID="{99E4ADE0-3E2E-BD4D-89A5-5D25A4132C59}" presName="node" presStyleLbl="node1" presStyleIdx="2" presStyleCnt="5">
        <dgm:presLayoutVars>
          <dgm:bulletEnabled val="1"/>
        </dgm:presLayoutVars>
      </dgm:prSet>
      <dgm:spPr/>
    </dgm:pt>
    <dgm:pt modelId="{8D331C0A-306C-4C45-A170-4D4486B0C696}" type="pres">
      <dgm:prSet presAssocID="{1F0B8DE6-B6DC-D249-8E1C-62D2CF4E6320}" presName="sibTrans" presStyleLbl="sibTrans2D1" presStyleIdx="2" presStyleCnt="4"/>
      <dgm:spPr/>
    </dgm:pt>
    <dgm:pt modelId="{846A51E6-86E9-ED41-BE78-A847C9CC1CA5}" type="pres">
      <dgm:prSet presAssocID="{1F0B8DE6-B6DC-D249-8E1C-62D2CF4E6320}" presName="connectorText" presStyleLbl="sibTrans2D1" presStyleIdx="2" presStyleCnt="4"/>
      <dgm:spPr/>
    </dgm:pt>
    <dgm:pt modelId="{010CC03E-F21E-EA4F-A6E6-A1A201DCB05C}" type="pres">
      <dgm:prSet presAssocID="{829E97E8-2F50-E741-B941-40CF26BD236B}" presName="node" presStyleLbl="node1" presStyleIdx="3" presStyleCnt="5">
        <dgm:presLayoutVars>
          <dgm:bulletEnabled val="1"/>
        </dgm:presLayoutVars>
      </dgm:prSet>
      <dgm:spPr/>
    </dgm:pt>
    <dgm:pt modelId="{0562263A-AC4A-1544-8D0C-3886A8FD3F14}" type="pres">
      <dgm:prSet presAssocID="{174E7625-DAC4-4949-99C2-04FF1B13452F}" presName="sibTrans" presStyleLbl="sibTrans2D1" presStyleIdx="3" presStyleCnt="4"/>
      <dgm:spPr/>
    </dgm:pt>
    <dgm:pt modelId="{44C39E85-9D5F-1A4D-9383-E2CB2FDA7F3A}" type="pres">
      <dgm:prSet presAssocID="{174E7625-DAC4-4949-99C2-04FF1B13452F}" presName="connectorText" presStyleLbl="sibTrans2D1" presStyleIdx="3" presStyleCnt="4"/>
      <dgm:spPr/>
    </dgm:pt>
    <dgm:pt modelId="{BDDB2DF3-30BD-A546-966C-1F3418728027}" type="pres">
      <dgm:prSet presAssocID="{EC0EB492-0571-F443-9D9A-03BD0F57B316}" presName="node" presStyleLbl="node1" presStyleIdx="4" presStyleCnt="5">
        <dgm:presLayoutVars>
          <dgm:bulletEnabled val="1"/>
        </dgm:presLayoutVars>
      </dgm:prSet>
      <dgm:spPr/>
    </dgm:pt>
  </dgm:ptLst>
  <dgm:cxnLst>
    <dgm:cxn modelId="{27142903-831F-E841-9132-E79DF84A85C5}" type="presOf" srcId="{1F0B8DE6-B6DC-D249-8E1C-62D2CF4E6320}" destId="{8D331C0A-306C-4C45-A170-4D4486B0C696}" srcOrd="0" destOrd="0" presId="urn:microsoft.com/office/officeart/2005/8/layout/process2"/>
    <dgm:cxn modelId="{0E89D908-1975-2046-BCB1-34386D633982}" type="presOf" srcId="{89C661FD-C74F-EF44-BADA-32D785E850EF}" destId="{4B34574D-9008-A24B-937C-81C730F2A467}" srcOrd="0" destOrd="0" presId="urn:microsoft.com/office/officeart/2005/8/layout/process2"/>
    <dgm:cxn modelId="{410F0E14-BE0E-1446-A2F0-705F4BCB5224}" srcId="{42431345-58BA-3840-9E3F-E1B0212ACCF5}" destId="{89C661FD-C74F-EF44-BADA-32D785E850EF}" srcOrd="0" destOrd="0" parTransId="{CCAC4A79-2C43-324A-BF9A-0DCF401D37F1}" sibTransId="{3BFDC69B-72D4-FA4D-8709-CA75CCBC3E4E}"/>
    <dgm:cxn modelId="{962CC126-BA86-F148-9C2A-62A16443E40B}" type="presOf" srcId="{AAC65EE8-876B-9049-8132-E975C14F76C2}" destId="{BB92F45F-3618-9240-BD26-41404AB1F413}" srcOrd="0" destOrd="0" presId="urn:microsoft.com/office/officeart/2005/8/layout/process2"/>
    <dgm:cxn modelId="{E97D0E33-3302-EE48-BCDA-1BD13C22BD28}" type="presOf" srcId="{3BFDC69B-72D4-FA4D-8709-CA75CCBC3E4E}" destId="{E866F4A3-DBCD-BC49-B44C-4095054307C0}" srcOrd="0" destOrd="0" presId="urn:microsoft.com/office/officeart/2005/8/layout/process2"/>
    <dgm:cxn modelId="{45CA0E57-4F5E-2C48-A1AD-B863C73AA352}" type="presOf" srcId="{C7A1B5C9-1AC0-334D-8CB8-168C4E4A524C}" destId="{5AC7900A-12B2-5A40-A798-B481BCAD1F29}" srcOrd="1" destOrd="0" presId="urn:microsoft.com/office/officeart/2005/8/layout/process2"/>
    <dgm:cxn modelId="{CDD3E45E-D648-814F-8F7C-D6559532CD87}" type="presOf" srcId="{829E97E8-2F50-E741-B941-40CF26BD236B}" destId="{010CC03E-F21E-EA4F-A6E6-A1A201DCB05C}" srcOrd="0" destOrd="0" presId="urn:microsoft.com/office/officeart/2005/8/layout/process2"/>
    <dgm:cxn modelId="{383F8266-FCE2-4F42-8433-61ACA9E276EA}" type="presOf" srcId="{174E7625-DAC4-4949-99C2-04FF1B13452F}" destId="{0562263A-AC4A-1544-8D0C-3886A8FD3F14}" srcOrd="0" destOrd="0" presId="urn:microsoft.com/office/officeart/2005/8/layout/process2"/>
    <dgm:cxn modelId="{57C00284-FDB2-1B41-993A-05D4AB1DA05B}" type="presOf" srcId="{174E7625-DAC4-4949-99C2-04FF1B13452F}" destId="{44C39E85-9D5F-1A4D-9383-E2CB2FDA7F3A}" srcOrd="1" destOrd="0" presId="urn:microsoft.com/office/officeart/2005/8/layout/process2"/>
    <dgm:cxn modelId="{8CE8838B-4255-6440-9F06-FCE51A73F2BC}" srcId="{42431345-58BA-3840-9E3F-E1B0212ACCF5}" destId="{829E97E8-2F50-E741-B941-40CF26BD236B}" srcOrd="3" destOrd="0" parTransId="{1DCE6FA8-D6E6-2741-A7B8-7EA8E7ED300D}" sibTransId="{174E7625-DAC4-4949-99C2-04FF1B13452F}"/>
    <dgm:cxn modelId="{B1812DA6-7BB8-1543-898C-33AEA7126DBB}" type="presOf" srcId="{42431345-58BA-3840-9E3F-E1B0212ACCF5}" destId="{A106FA6A-976E-6B43-9A6D-8248B486914B}" srcOrd="0" destOrd="0" presId="urn:microsoft.com/office/officeart/2005/8/layout/process2"/>
    <dgm:cxn modelId="{6A3F84B8-61B1-EE47-AE37-7A87DD973A60}" type="presOf" srcId="{EC0EB492-0571-F443-9D9A-03BD0F57B316}" destId="{BDDB2DF3-30BD-A546-966C-1F3418728027}" srcOrd="0" destOrd="0" presId="urn:microsoft.com/office/officeart/2005/8/layout/process2"/>
    <dgm:cxn modelId="{80970DBF-B36D-C74A-8FB5-6B54704975AF}" type="presOf" srcId="{C7A1B5C9-1AC0-334D-8CB8-168C4E4A524C}" destId="{029EA2C5-DEC8-1C44-B44B-B036ECF1C44D}" srcOrd="0" destOrd="0" presId="urn:microsoft.com/office/officeart/2005/8/layout/process2"/>
    <dgm:cxn modelId="{EAB834C5-51CA-FE40-A486-CBFACE936108}" type="presOf" srcId="{3BFDC69B-72D4-FA4D-8709-CA75CCBC3E4E}" destId="{DC50881F-01D4-A24D-9CD3-E91214EBE1C2}" srcOrd="1" destOrd="0" presId="urn:microsoft.com/office/officeart/2005/8/layout/process2"/>
    <dgm:cxn modelId="{AF0A6AC8-6857-1846-8F5C-9503EF9F8A42}" type="presOf" srcId="{1F0B8DE6-B6DC-D249-8E1C-62D2CF4E6320}" destId="{846A51E6-86E9-ED41-BE78-A847C9CC1CA5}" srcOrd="1" destOrd="0" presId="urn:microsoft.com/office/officeart/2005/8/layout/process2"/>
    <dgm:cxn modelId="{F92B8AD5-03BA-934D-899C-2F3B2307AD2C}" type="presOf" srcId="{99E4ADE0-3E2E-BD4D-89A5-5D25A4132C59}" destId="{00E84C71-5A95-2343-AD35-0839C067690B}" srcOrd="0" destOrd="0" presId="urn:microsoft.com/office/officeart/2005/8/layout/process2"/>
    <dgm:cxn modelId="{8657DDDF-B963-1B47-AC06-C2CF4619E7E7}" srcId="{42431345-58BA-3840-9E3F-E1B0212ACCF5}" destId="{AAC65EE8-876B-9049-8132-E975C14F76C2}" srcOrd="1" destOrd="0" parTransId="{DCBF2F4C-09D7-9543-814F-4D09FBF1F6CC}" sibTransId="{C7A1B5C9-1AC0-334D-8CB8-168C4E4A524C}"/>
    <dgm:cxn modelId="{B1A749F1-CCFA-EA44-8B59-5C2F1F980D7F}" srcId="{42431345-58BA-3840-9E3F-E1B0212ACCF5}" destId="{99E4ADE0-3E2E-BD4D-89A5-5D25A4132C59}" srcOrd="2" destOrd="0" parTransId="{967FAA0A-E7B3-8947-9644-138F9020CD17}" sibTransId="{1F0B8DE6-B6DC-D249-8E1C-62D2CF4E6320}"/>
    <dgm:cxn modelId="{CD7B99F8-C855-0549-AE45-9255B74760C8}" srcId="{42431345-58BA-3840-9E3F-E1B0212ACCF5}" destId="{EC0EB492-0571-F443-9D9A-03BD0F57B316}" srcOrd="4" destOrd="0" parTransId="{3BCA3897-84D9-CD4A-93FD-BD036C3B0BD4}" sibTransId="{D03FBD08-8AE0-B34C-8D7F-A7BFD798E4D2}"/>
    <dgm:cxn modelId="{8D4A1EAD-99AC-7C44-827C-B3698375C414}" type="presParOf" srcId="{A106FA6A-976E-6B43-9A6D-8248B486914B}" destId="{4B34574D-9008-A24B-937C-81C730F2A467}" srcOrd="0" destOrd="0" presId="urn:microsoft.com/office/officeart/2005/8/layout/process2"/>
    <dgm:cxn modelId="{9AAE2638-6E4F-6D46-8B59-267BFC33C257}" type="presParOf" srcId="{A106FA6A-976E-6B43-9A6D-8248B486914B}" destId="{E866F4A3-DBCD-BC49-B44C-4095054307C0}" srcOrd="1" destOrd="0" presId="urn:microsoft.com/office/officeart/2005/8/layout/process2"/>
    <dgm:cxn modelId="{A138BF36-9F1A-5F4A-B008-E828B90ED690}" type="presParOf" srcId="{E866F4A3-DBCD-BC49-B44C-4095054307C0}" destId="{DC50881F-01D4-A24D-9CD3-E91214EBE1C2}" srcOrd="0" destOrd="0" presId="urn:microsoft.com/office/officeart/2005/8/layout/process2"/>
    <dgm:cxn modelId="{900460E7-9CB3-DE4A-9AC2-2B70EA38E65B}" type="presParOf" srcId="{A106FA6A-976E-6B43-9A6D-8248B486914B}" destId="{BB92F45F-3618-9240-BD26-41404AB1F413}" srcOrd="2" destOrd="0" presId="urn:microsoft.com/office/officeart/2005/8/layout/process2"/>
    <dgm:cxn modelId="{6741981A-05FB-9B4A-8C9F-940A9F9D5841}" type="presParOf" srcId="{A106FA6A-976E-6B43-9A6D-8248B486914B}" destId="{029EA2C5-DEC8-1C44-B44B-B036ECF1C44D}" srcOrd="3" destOrd="0" presId="urn:microsoft.com/office/officeart/2005/8/layout/process2"/>
    <dgm:cxn modelId="{314493A7-200B-5B49-9299-746866B46445}" type="presParOf" srcId="{029EA2C5-DEC8-1C44-B44B-B036ECF1C44D}" destId="{5AC7900A-12B2-5A40-A798-B481BCAD1F29}" srcOrd="0" destOrd="0" presId="urn:microsoft.com/office/officeart/2005/8/layout/process2"/>
    <dgm:cxn modelId="{388FD30B-FBA0-C64E-A3F1-8FDECB1D1762}" type="presParOf" srcId="{A106FA6A-976E-6B43-9A6D-8248B486914B}" destId="{00E84C71-5A95-2343-AD35-0839C067690B}" srcOrd="4" destOrd="0" presId="urn:microsoft.com/office/officeart/2005/8/layout/process2"/>
    <dgm:cxn modelId="{34D37443-208B-0841-8FEC-F06AB9F42479}" type="presParOf" srcId="{A106FA6A-976E-6B43-9A6D-8248B486914B}" destId="{8D331C0A-306C-4C45-A170-4D4486B0C696}" srcOrd="5" destOrd="0" presId="urn:microsoft.com/office/officeart/2005/8/layout/process2"/>
    <dgm:cxn modelId="{1C379071-C9BC-064D-B0A3-25E4AD2E3818}" type="presParOf" srcId="{8D331C0A-306C-4C45-A170-4D4486B0C696}" destId="{846A51E6-86E9-ED41-BE78-A847C9CC1CA5}" srcOrd="0" destOrd="0" presId="urn:microsoft.com/office/officeart/2005/8/layout/process2"/>
    <dgm:cxn modelId="{D385B59D-7D4B-DA46-9218-E58AFEB77414}" type="presParOf" srcId="{A106FA6A-976E-6B43-9A6D-8248B486914B}" destId="{010CC03E-F21E-EA4F-A6E6-A1A201DCB05C}" srcOrd="6" destOrd="0" presId="urn:microsoft.com/office/officeart/2005/8/layout/process2"/>
    <dgm:cxn modelId="{5E2875CC-B99A-7645-B312-B10B1CCFB278}" type="presParOf" srcId="{A106FA6A-976E-6B43-9A6D-8248B486914B}" destId="{0562263A-AC4A-1544-8D0C-3886A8FD3F14}" srcOrd="7" destOrd="0" presId="urn:microsoft.com/office/officeart/2005/8/layout/process2"/>
    <dgm:cxn modelId="{09928841-D7E8-F44F-A1BC-12CB921D4488}" type="presParOf" srcId="{0562263A-AC4A-1544-8D0C-3886A8FD3F14}" destId="{44C39E85-9D5F-1A4D-9383-E2CB2FDA7F3A}" srcOrd="0" destOrd="0" presId="urn:microsoft.com/office/officeart/2005/8/layout/process2"/>
    <dgm:cxn modelId="{A1F10445-45FC-1E47-992A-41AACBFB9FE5}" type="presParOf" srcId="{A106FA6A-976E-6B43-9A6D-8248B486914B}" destId="{BDDB2DF3-30BD-A546-966C-1F341872802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7159C6-BE28-784C-8D87-ECD3535D0BF5}" type="doc">
      <dgm:prSet loTypeId="urn:microsoft.com/office/officeart/2005/8/layout/cycle7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013C284C-6AF6-2947-9885-902663ABAD35}">
      <dgm:prSet/>
      <dgm:spPr/>
      <dgm:t>
        <a:bodyPr/>
        <a:lstStyle/>
        <a:p>
          <a:r>
            <a:rPr lang="de-DE" b="1" dirty="0"/>
            <a:t>Wie wird das Problem gelöst?</a:t>
          </a:r>
          <a:endParaRPr lang="de-DE" dirty="0"/>
        </a:p>
      </dgm:t>
    </dgm:pt>
    <dgm:pt modelId="{4BE00DD9-6A74-8149-A8E7-64407498C694}" type="parTrans" cxnId="{8CE54837-27E6-E84A-9ECE-C81D0CB8AC2B}">
      <dgm:prSet/>
      <dgm:spPr/>
      <dgm:t>
        <a:bodyPr/>
        <a:lstStyle/>
        <a:p>
          <a:endParaRPr lang="de-DE"/>
        </a:p>
      </dgm:t>
    </dgm:pt>
    <dgm:pt modelId="{643108F1-C90E-024B-BECD-2068DB8AE352}" type="sibTrans" cxnId="{8CE54837-27E6-E84A-9ECE-C81D0CB8AC2B}">
      <dgm:prSet/>
      <dgm:spPr/>
      <dgm:t>
        <a:bodyPr/>
        <a:lstStyle/>
        <a:p>
          <a:endParaRPr lang="de-DE"/>
        </a:p>
      </dgm:t>
    </dgm:pt>
    <dgm:pt modelId="{95403E70-E728-8140-A240-6571B977F5A3}">
      <dgm:prSet/>
      <dgm:spPr/>
      <dgm:t>
        <a:bodyPr/>
        <a:lstStyle/>
        <a:p>
          <a:r>
            <a:rPr lang="de-DE" b="1"/>
            <a:t>Welche Daten werden benötigt?</a:t>
          </a:r>
          <a:endParaRPr lang="de-DE"/>
        </a:p>
      </dgm:t>
    </dgm:pt>
    <dgm:pt modelId="{6AF3C4E6-FC9C-6849-B812-273309D1498D}" type="parTrans" cxnId="{7E8973F7-76EE-374D-977F-604CA7962AB9}">
      <dgm:prSet/>
      <dgm:spPr/>
      <dgm:t>
        <a:bodyPr/>
        <a:lstStyle/>
        <a:p>
          <a:endParaRPr lang="de-DE"/>
        </a:p>
      </dgm:t>
    </dgm:pt>
    <dgm:pt modelId="{E0C3E15E-3CDB-134A-8567-C4F2DF67730B}" type="sibTrans" cxnId="{7E8973F7-76EE-374D-977F-604CA7962AB9}">
      <dgm:prSet/>
      <dgm:spPr/>
      <dgm:t>
        <a:bodyPr/>
        <a:lstStyle/>
        <a:p>
          <a:endParaRPr lang="de-DE"/>
        </a:p>
      </dgm:t>
    </dgm:pt>
    <dgm:pt modelId="{460F8833-2476-4D46-AF25-E02D20F8FA2B}">
      <dgm:prSet/>
      <dgm:spPr/>
      <dgm:t>
        <a:bodyPr/>
        <a:lstStyle/>
        <a:p>
          <a:r>
            <a:rPr lang="de-DE" b="1" dirty="0"/>
            <a:t>Wie erhält man die notwendigen Daten?</a:t>
          </a:r>
          <a:endParaRPr lang="de-DE" dirty="0"/>
        </a:p>
      </dgm:t>
    </dgm:pt>
    <dgm:pt modelId="{FF3D693D-1CBB-314B-99B9-79B3202D797D}" type="parTrans" cxnId="{ADB7A35C-EEEF-CE41-999D-561A227D594F}">
      <dgm:prSet/>
      <dgm:spPr/>
      <dgm:t>
        <a:bodyPr/>
        <a:lstStyle/>
        <a:p>
          <a:endParaRPr lang="de-DE"/>
        </a:p>
      </dgm:t>
    </dgm:pt>
    <dgm:pt modelId="{A0E1B5EE-26F3-DD4F-A40B-BD73A2095EF1}" type="sibTrans" cxnId="{ADB7A35C-EEEF-CE41-999D-561A227D594F}">
      <dgm:prSet/>
      <dgm:spPr/>
      <dgm:t>
        <a:bodyPr/>
        <a:lstStyle/>
        <a:p>
          <a:endParaRPr lang="de-DE"/>
        </a:p>
      </dgm:t>
    </dgm:pt>
    <dgm:pt modelId="{3DD16B40-6D87-E74D-B878-3FF355683B64}" type="pres">
      <dgm:prSet presAssocID="{E87159C6-BE28-784C-8D87-ECD3535D0BF5}" presName="Name0" presStyleCnt="0">
        <dgm:presLayoutVars>
          <dgm:dir/>
          <dgm:resizeHandles val="exact"/>
        </dgm:presLayoutVars>
      </dgm:prSet>
      <dgm:spPr/>
    </dgm:pt>
    <dgm:pt modelId="{CE6AC8D3-CB46-9D42-92D5-F12D355529A2}" type="pres">
      <dgm:prSet presAssocID="{013C284C-6AF6-2947-9885-902663ABAD35}" presName="node" presStyleLbl="node1" presStyleIdx="0" presStyleCnt="3">
        <dgm:presLayoutVars>
          <dgm:bulletEnabled val="1"/>
        </dgm:presLayoutVars>
      </dgm:prSet>
      <dgm:spPr/>
    </dgm:pt>
    <dgm:pt modelId="{16F894EA-F0AA-4E45-BAA7-EF1D74226FEF}" type="pres">
      <dgm:prSet presAssocID="{643108F1-C90E-024B-BECD-2068DB8AE352}" presName="sibTrans" presStyleLbl="sibTrans2D1" presStyleIdx="0" presStyleCnt="3"/>
      <dgm:spPr/>
    </dgm:pt>
    <dgm:pt modelId="{9317D02A-2D4D-014F-AF0C-DB722DA74E3D}" type="pres">
      <dgm:prSet presAssocID="{643108F1-C90E-024B-BECD-2068DB8AE352}" presName="connectorText" presStyleLbl="sibTrans2D1" presStyleIdx="0" presStyleCnt="3"/>
      <dgm:spPr/>
    </dgm:pt>
    <dgm:pt modelId="{20934A5F-E949-864F-8123-C29F6E812B65}" type="pres">
      <dgm:prSet presAssocID="{95403E70-E728-8140-A240-6571B977F5A3}" presName="node" presStyleLbl="node1" presStyleIdx="1" presStyleCnt="3">
        <dgm:presLayoutVars>
          <dgm:bulletEnabled val="1"/>
        </dgm:presLayoutVars>
      </dgm:prSet>
      <dgm:spPr/>
    </dgm:pt>
    <dgm:pt modelId="{7FCCB433-9A81-BA48-B7DD-815187C4EB3B}" type="pres">
      <dgm:prSet presAssocID="{E0C3E15E-3CDB-134A-8567-C4F2DF67730B}" presName="sibTrans" presStyleLbl="sibTrans2D1" presStyleIdx="1" presStyleCnt="3"/>
      <dgm:spPr/>
    </dgm:pt>
    <dgm:pt modelId="{45386D6D-7D7F-3242-9217-37AE439C3804}" type="pres">
      <dgm:prSet presAssocID="{E0C3E15E-3CDB-134A-8567-C4F2DF67730B}" presName="connectorText" presStyleLbl="sibTrans2D1" presStyleIdx="1" presStyleCnt="3"/>
      <dgm:spPr/>
    </dgm:pt>
    <dgm:pt modelId="{9A1F6EA2-7718-864F-9968-4C3AE4491508}" type="pres">
      <dgm:prSet presAssocID="{460F8833-2476-4D46-AF25-E02D20F8FA2B}" presName="node" presStyleLbl="node1" presStyleIdx="2" presStyleCnt="3">
        <dgm:presLayoutVars>
          <dgm:bulletEnabled val="1"/>
        </dgm:presLayoutVars>
      </dgm:prSet>
      <dgm:spPr/>
    </dgm:pt>
    <dgm:pt modelId="{CA773E75-A619-874D-B088-A88C4A5AFF8D}" type="pres">
      <dgm:prSet presAssocID="{A0E1B5EE-26F3-DD4F-A40B-BD73A2095EF1}" presName="sibTrans" presStyleLbl="sibTrans2D1" presStyleIdx="2" presStyleCnt="3"/>
      <dgm:spPr/>
    </dgm:pt>
    <dgm:pt modelId="{6CE8D4CA-D950-604D-B296-F67130B290EB}" type="pres">
      <dgm:prSet presAssocID="{A0E1B5EE-26F3-DD4F-A40B-BD73A2095EF1}" presName="connectorText" presStyleLbl="sibTrans2D1" presStyleIdx="2" presStyleCnt="3"/>
      <dgm:spPr/>
    </dgm:pt>
  </dgm:ptLst>
  <dgm:cxnLst>
    <dgm:cxn modelId="{346FE312-1BFA-7E49-B15E-91AA20580930}" type="presOf" srcId="{643108F1-C90E-024B-BECD-2068DB8AE352}" destId="{16F894EA-F0AA-4E45-BAA7-EF1D74226FEF}" srcOrd="0" destOrd="0" presId="urn:microsoft.com/office/officeart/2005/8/layout/cycle7"/>
    <dgm:cxn modelId="{8CE54837-27E6-E84A-9ECE-C81D0CB8AC2B}" srcId="{E87159C6-BE28-784C-8D87-ECD3535D0BF5}" destId="{013C284C-6AF6-2947-9885-902663ABAD35}" srcOrd="0" destOrd="0" parTransId="{4BE00DD9-6A74-8149-A8E7-64407498C694}" sibTransId="{643108F1-C90E-024B-BECD-2068DB8AE352}"/>
    <dgm:cxn modelId="{83FFB751-5143-5F43-98D0-21401892136C}" type="presOf" srcId="{A0E1B5EE-26F3-DD4F-A40B-BD73A2095EF1}" destId="{6CE8D4CA-D950-604D-B296-F67130B290EB}" srcOrd="1" destOrd="0" presId="urn:microsoft.com/office/officeart/2005/8/layout/cycle7"/>
    <dgm:cxn modelId="{ADB7A35C-EEEF-CE41-999D-561A227D594F}" srcId="{E87159C6-BE28-784C-8D87-ECD3535D0BF5}" destId="{460F8833-2476-4D46-AF25-E02D20F8FA2B}" srcOrd="2" destOrd="0" parTransId="{FF3D693D-1CBB-314B-99B9-79B3202D797D}" sibTransId="{A0E1B5EE-26F3-DD4F-A40B-BD73A2095EF1}"/>
    <dgm:cxn modelId="{56A7BE6A-03AA-C343-AD8F-62C269A41EB4}" type="presOf" srcId="{A0E1B5EE-26F3-DD4F-A40B-BD73A2095EF1}" destId="{CA773E75-A619-874D-B088-A88C4A5AFF8D}" srcOrd="0" destOrd="0" presId="urn:microsoft.com/office/officeart/2005/8/layout/cycle7"/>
    <dgm:cxn modelId="{CCFF8A76-D827-8648-BEC2-0F32168549E1}" type="presOf" srcId="{643108F1-C90E-024B-BECD-2068DB8AE352}" destId="{9317D02A-2D4D-014F-AF0C-DB722DA74E3D}" srcOrd="1" destOrd="0" presId="urn:microsoft.com/office/officeart/2005/8/layout/cycle7"/>
    <dgm:cxn modelId="{E610E599-E076-DD41-B82F-41A8A2426959}" type="presOf" srcId="{95403E70-E728-8140-A240-6571B977F5A3}" destId="{20934A5F-E949-864F-8123-C29F6E812B65}" srcOrd="0" destOrd="0" presId="urn:microsoft.com/office/officeart/2005/8/layout/cycle7"/>
    <dgm:cxn modelId="{515406AF-1777-5C44-8ACC-7D1DC7C6C3EF}" type="presOf" srcId="{460F8833-2476-4D46-AF25-E02D20F8FA2B}" destId="{9A1F6EA2-7718-864F-9968-4C3AE4491508}" srcOrd="0" destOrd="0" presId="urn:microsoft.com/office/officeart/2005/8/layout/cycle7"/>
    <dgm:cxn modelId="{AAC437B0-7D06-D140-80FE-966A2CC24CC7}" type="presOf" srcId="{E0C3E15E-3CDB-134A-8567-C4F2DF67730B}" destId="{45386D6D-7D7F-3242-9217-37AE439C3804}" srcOrd="1" destOrd="0" presId="urn:microsoft.com/office/officeart/2005/8/layout/cycle7"/>
    <dgm:cxn modelId="{516FC9E6-D2C0-3E43-B216-92E69E211421}" type="presOf" srcId="{E0C3E15E-3CDB-134A-8567-C4F2DF67730B}" destId="{7FCCB433-9A81-BA48-B7DD-815187C4EB3B}" srcOrd="0" destOrd="0" presId="urn:microsoft.com/office/officeart/2005/8/layout/cycle7"/>
    <dgm:cxn modelId="{761A1BF7-9203-5A49-9442-C919BA9353D4}" type="presOf" srcId="{013C284C-6AF6-2947-9885-902663ABAD35}" destId="{CE6AC8D3-CB46-9D42-92D5-F12D355529A2}" srcOrd="0" destOrd="0" presId="urn:microsoft.com/office/officeart/2005/8/layout/cycle7"/>
    <dgm:cxn modelId="{7E8973F7-76EE-374D-977F-604CA7962AB9}" srcId="{E87159C6-BE28-784C-8D87-ECD3535D0BF5}" destId="{95403E70-E728-8140-A240-6571B977F5A3}" srcOrd="1" destOrd="0" parTransId="{6AF3C4E6-FC9C-6849-B812-273309D1498D}" sibTransId="{E0C3E15E-3CDB-134A-8567-C4F2DF67730B}"/>
    <dgm:cxn modelId="{94CB82FB-3780-C243-80EE-36466DC777D4}" type="presOf" srcId="{E87159C6-BE28-784C-8D87-ECD3535D0BF5}" destId="{3DD16B40-6D87-E74D-B878-3FF355683B64}" srcOrd="0" destOrd="0" presId="urn:microsoft.com/office/officeart/2005/8/layout/cycle7"/>
    <dgm:cxn modelId="{F345F23A-DB9F-9042-A84B-30D25D43A7F7}" type="presParOf" srcId="{3DD16B40-6D87-E74D-B878-3FF355683B64}" destId="{CE6AC8D3-CB46-9D42-92D5-F12D355529A2}" srcOrd="0" destOrd="0" presId="urn:microsoft.com/office/officeart/2005/8/layout/cycle7"/>
    <dgm:cxn modelId="{A99F4761-6FAF-2549-8FBF-879E5CBF9665}" type="presParOf" srcId="{3DD16B40-6D87-E74D-B878-3FF355683B64}" destId="{16F894EA-F0AA-4E45-BAA7-EF1D74226FEF}" srcOrd="1" destOrd="0" presId="urn:microsoft.com/office/officeart/2005/8/layout/cycle7"/>
    <dgm:cxn modelId="{714F34AD-C29B-6D48-9856-28FE3F09B4F4}" type="presParOf" srcId="{16F894EA-F0AA-4E45-BAA7-EF1D74226FEF}" destId="{9317D02A-2D4D-014F-AF0C-DB722DA74E3D}" srcOrd="0" destOrd="0" presId="urn:microsoft.com/office/officeart/2005/8/layout/cycle7"/>
    <dgm:cxn modelId="{9AE56AD0-0633-B143-8183-05F86BFB6F83}" type="presParOf" srcId="{3DD16B40-6D87-E74D-B878-3FF355683B64}" destId="{20934A5F-E949-864F-8123-C29F6E812B65}" srcOrd="2" destOrd="0" presId="urn:microsoft.com/office/officeart/2005/8/layout/cycle7"/>
    <dgm:cxn modelId="{C65AD015-099D-BF4B-B1EB-E89474285450}" type="presParOf" srcId="{3DD16B40-6D87-E74D-B878-3FF355683B64}" destId="{7FCCB433-9A81-BA48-B7DD-815187C4EB3B}" srcOrd="3" destOrd="0" presId="urn:microsoft.com/office/officeart/2005/8/layout/cycle7"/>
    <dgm:cxn modelId="{34F4F7DB-BA53-3747-BE51-E89AACE48D93}" type="presParOf" srcId="{7FCCB433-9A81-BA48-B7DD-815187C4EB3B}" destId="{45386D6D-7D7F-3242-9217-37AE439C3804}" srcOrd="0" destOrd="0" presId="urn:microsoft.com/office/officeart/2005/8/layout/cycle7"/>
    <dgm:cxn modelId="{F19C2348-9F89-214A-8EC2-EEA07339015F}" type="presParOf" srcId="{3DD16B40-6D87-E74D-B878-3FF355683B64}" destId="{9A1F6EA2-7718-864F-9968-4C3AE4491508}" srcOrd="4" destOrd="0" presId="urn:microsoft.com/office/officeart/2005/8/layout/cycle7"/>
    <dgm:cxn modelId="{D3B491C4-B8A2-FE47-A31A-9C4EC3068DEA}" type="presParOf" srcId="{3DD16B40-6D87-E74D-B878-3FF355683B64}" destId="{CA773E75-A619-874D-B088-A88C4A5AFF8D}" srcOrd="5" destOrd="0" presId="urn:microsoft.com/office/officeart/2005/8/layout/cycle7"/>
    <dgm:cxn modelId="{B844AE4D-A16D-BD48-BFCF-151A92174055}" type="presParOf" srcId="{CA773E75-A619-874D-B088-A88C4A5AFF8D}" destId="{6CE8D4CA-D950-604D-B296-F67130B290E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2F769E-DD28-AC40-88F2-DB5B1469AB7B}" type="doc">
      <dgm:prSet loTypeId="urn:microsoft.com/office/officeart/2005/8/layout/process1" loCatId="" qsTypeId="urn:microsoft.com/office/officeart/2005/8/quickstyle/simple1" qsCatId="simple" csTypeId="urn:microsoft.com/office/officeart/2005/8/colors/accent0_2" csCatId="mainScheme" phldr="1"/>
      <dgm:spPr/>
    </dgm:pt>
    <dgm:pt modelId="{0F9A9604-844E-C64A-B628-2918AF3F2765}">
      <dgm:prSet phldrT="[Text]"/>
      <dgm:spPr/>
      <dgm:t>
        <a:bodyPr/>
        <a:lstStyle/>
        <a:p>
          <a:r>
            <a:rPr lang="de-DE" dirty="0"/>
            <a:t>Person X</a:t>
          </a:r>
        </a:p>
      </dgm:t>
    </dgm:pt>
    <dgm:pt modelId="{54BC4A72-D4EE-564B-8826-4399A1C081B0}" type="parTrans" cxnId="{6CD069E3-C5AA-794B-87F7-F865F16C378F}">
      <dgm:prSet/>
      <dgm:spPr/>
      <dgm:t>
        <a:bodyPr/>
        <a:lstStyle/>
        <a:p>
          <a:endParaRPr lang="de-DE"/>
        </a:p>
      </dgm:t>
    </dgm:pt>
    <dgm:pt modelId="{04ABBA44-A4E2-7B4E-9C0B-E10A6DD82C7E}" type="sibTrans" cxnId="{6CD069E3-C5AA-794B-87F7-F865F16C378F}">
      <dgm:prSet/>
      <dgm:spPr/>
      <dgm:t>
        <a:bodyPr/>
        <a:lstStyle/>
        <a:p>
          <a:endParaRPr lang="de-DE"/>
        </a:p>
      </dgm:t>
    </dgm:pt>
    <dgm:pt modelId="{ECC906E3-B9BE-8345-BF3E-0D0AE72E502A}">
      <dgm:prSet phldrT="[Text]"/>
      <dgm:spPr/>
      <dgm:t>
        <a:bodyPr/>
        <a:lstStyle/>
        <a:p>
          <a:r>
            <a:rPr lang="de-DE" dirty="0"/>
            <a:t>Person Y</a:t>
          </a:r>
        </a:p>
      </dgm:t>
    </dgm:pt>
    <dgm:pt modelId="{CDBD9644-06D5-6F43-9059-C76B736CD2BF}" type="parTrans" cxnId="{F47CFF7D-8D32-0746-894C-1CC0C1F349FD}">
      <dgm:prSet/>
      <dgm:spPr/>
      <dgm:t>
        <a:bodyPr/>
        <a:lstStyle/>
        <a:p>
          <a:endParaRPr lang="de-DE"/>
        </a:p>
      </dgm:t>
    </dgm:pt>
    <dgm:pt modelId="{68113EB7-4FB7-FE47-8E9A-C5082BB1A6E8}" type="sibTrans" cxnId="{F47CFF7D-8D32-0746-894C-1CC0C1F349FD}">
      <dgm:prSet/>
      <dgm:spPr/>
      <dgm:t>
        <a:bodyPr/>
        <a:lstStyle/>
        <a:p>
          <a:endParaRPr lang="de-DE"/>
        </a:p>
      </dgm:t>
    </dgm:pt>
    <dgm:pt modelId="{DCFFEC3E-4F4C-374E-89B8-C6E620B9835B}">
      <dgm:prSet phldrT="[Text]"/>
      <dgm:spPr/>
      <dgm:t>
        <a:bodyPr/>
        <a:lstStyle/>
        <a:p>
          <a:r>
            <a:rPr lang="de-DE" dirty="0"/>
            <a:t>Person Z</a:t>
          </a:r>
        </a:p>
      </dgm:t>
    </dgm:pt>
    <dgm:pt modelId="{38302427-6BCB-2C40-B831-E5A39CB5880B}" type="parTrans" cxnId="{F7F83DAA-423E-8242-BBF6-C6E27D04F549}">
      <dgm:prSet/>
      <dgm:spPr/>
      <dgm:t>
        <a:bodyPr/>
        <a:lstStyle/>
        <a:p>
          <a:endParaRPr lang="de-DE"/>
        </a:p>
      </dgm:t>
    </dgm:pt>
    <dgm:pt modelId="{3863665F-4FC9-FD49-AA09-47D2D4CD628A}" type="sibTrans" cxnId="{F7F83DAA-423E-8242-BBF6-C6E27D04F549}">
      <dgm:prSet/>
      <dgm:spPr/>
      <dgm:t>
        <a:bodyPr/>
        <a:lstStyle/>
        <a:p>
          <a:endParaRPr lang="de-DE"/>
        </a:p>
      </dgm:t>
    </dgm:pt>
    <dgm:pt modelId="{F86C66EF-BF56-BE4B-A5A7-C1099B3C3EE1}" type="pres">
      <dgm:prSet presAssocID="{022F769E-DD28-AC40-88F2-DB5B1469AB7B}" presName="Name0" presStyleCnt="0">
        <dgm:presLayoutVars>
          <dgm:dir/>
          <dgm:resizeHandles val="exact"/>
        </dgm:presLayoutVars>
      </dgm:prSet>
      <dgm:spPr/>
    </dgm:pt>
    <dgm:pt modelId="{EF74C5C1-04AC-9142-B3C9-AAFAB48D83F6}" type="pres">
      <dgm:prSet presAssocID="{0F9A9604-844E-C64A-B628-2918AF3F2765}" presName="node" presStyleLbl="node1" presStyleIdx="0" presStyleCnt="3">
        <dgm:presLayoutVars>
          <dgm:bulletEnabled val="1"/>
        </dgm:presLayoutVars>
      </dgm:prSet>
      <dgm:spPr/>
    </dgm:pt>
    <dgm:pt modelId="{4F23A589-2600-304D-9150-BBA61227650F}" type="pres">
      <dgm:prSet presAssocID="{04ABBA44-A4E2-7B4E-9C0B-E10A6DD82C7E}" presName="sibTrans" presStyleLbl="sibTrans2D1" presStyleIdx="0" presStyleCnt="2"/>
      <dgm:spPr/>
    </dgm:pt>
    <dgm:pt modelId="{6C15BDD7-623B-9B46-9DC6-0D3D7F37DC4B}" type="pres">
      <dgm:prSet presAssocID="{04ABBA44-A4E2-7B4E-9C0B-E10A6DD82C7E}" presName="connectorText" presStyleLbl="sibTrans2D1" presStyleIdx="0" presStyleCnt="2"/>
      <dgm:spPr/>
    </dgm:pt>
    <dgm:pt modelId="{16CFE887-F328-5148-87FA-E46DC60092F8}" type="pres">
      <dgm:prSet presAssocID="{ECC906E3-B9BE-8345-BF3E-0D0AE72E502A}" presName="node" presStyleLbl="node1" presStyleIdx="1" presStyleCnt="3">
        <dgm:presLayoutVars>
          <dgm:bulletEnabled val="1"/>
        </dgm:presLayoutVars>
      </dgm:prSet>
      <dgm:spPr/>
    </dgm:pt>
    <dgm:pt modelId="{C56C64EC-19C5-B443-8A6A-EC4C97F6564E}" type="pres">
      <dgm:prSet presAssocID="{68113EB7-4FB7-FE47-8E9A-C5082BB1A6E8}" presName="sibTrans" presStyleLbl="sibTrans2D1" presStyleIdx="1" presStyleCnt="2"/>
      <dgm:spPr/>
    </dgm:pt>
    <dgm:pt modelId="{CD7FE606-010F-6B4F-BD70-C02FFA2370A7}" type="pres">
      <dgm:prSet presAssocID="{68113EB7-4FB7-FE47-8E9A-C5082BB1A6E8}" presName="connectorText" presStyleLbl="sibTrans2D1" presStyleIdx="1" presStyleCnt="2"/>
      <dgm:spPr/>
    </dgm:pt>
    <dgm:pt modelId="{E6ED8F8A-D5FA-4C4A-B2C0-36763120AB06}" type="pres">
      <dgm:prSet presAssocID="{DCFFEC3E-4F4C-374E-89B8-C6E620B9835B}" presName="node" presStyleLbl="node1" presStyleIdx="2" presStyleCnt="3">
        <dgm:presLayoutVars>
          <dgm:bulletEnabled val="1"/>
        </dgm:presLayoutVars>
      </dgm:prSet>
      <dgm:spPr/>
    </dgm:pt>
  </dgm:ptLst>
  <dgm:cxnLst>
    <dgm:cxn modelId="{25C99716-9419-2647-9FD7-B5B0AA66DC67}" type="presOf" srcId="{04ABBA44-A4E2-7B4E-9C0B-E10A6DD82C7E}" destId="{4F23A589-2600-304D-9150-BBA61227650F}" srcOrd="0" destOrd="0" presId="urn:microsoft.com/office/officeart/2005/8/layout/process1"/>
    <dgm:cxn modelId="{952DD92F-4864-4C42-8345-5A5F6B8E7594}" type="presOf" srcId="{0F9A9604-844E-C64A-B628-2918AF3F2765}" destId="{EF74C5C1-04AC-9142-B3C9-AAFAB48D83F6}" srcOrd="0" destOrd="0" presId="urn:microsoft.com/office/officeart/2005/8/layout/process1"/>
    <dgm:cxn modelId="{D8984D6F-1F4D-5040-85E9-58C1C96EBC7C}" type="presOf" srcId="{68113EB7-4FB7-FE47-8E9A-C5082BB1A6E8}" destId="{CD7FE606-010F-6B4F-BD70-C02FFA2370A7}" srcOrd="1" destOrd="0" presId="urn:microsoft.com/office/officeart/2005/8/layout/process1"/>
    <dgm:cxn modelId="{F47CFF7D-8D32-0746-894C-1CC0C1F349FD}" srcId="{022F769E-DD28-AC40-88F2-DB5B1469AB7B}" destId="{ECC906E3-B9BE-8345-BF3E-0D0AE72E502A}" srcOrd="1" destOrd="0" parTransId="{CDBD9644-06D5-6F43-9059-C76B736CD2BF}" sibTransId="{68113EB7-4FB7-FE47-8E9A-C5082BB1A6E8}"/>
    <dgm:cxn modelId="{8164DE88-2C46-324D-9368-1715239D199D}" type="presOf" srcId="{ECC906E3-B9BE-8345-BF3E-0D0AE72E502A}" destId="{16CFE887-F328-5148-87FA-E46DC60092F8}" srcOrd="0" destOrd="0" presId="urn:microsoft.com/office/officeart/2005/8/layout/process1"/>
    <dgm:cxn modelId="{D3B7BB8D-4E91-E848-A218-98363BD02F7F}" type="presOf" srcId="{04ABBA44-A4E2-7B4E-9C0B-E10A6DD82C7E}" destId="{6C15BDD7-623B-9B46-9DC6-0D3D7F37DC4B}" srcOrd="1" destOrd="0" presId="urn:microsoft.com/office/officeart/2005/8/layout/process1"/>
    <dgm:cxn modelId="{78419F9A-8883-1048-81EA-62357EB19B53}" type="presOf" srcId="{68113EB7-4FB7-FE47-8E9A-C5082BB1A6E8}" destId="{C56C64EC-19C5-B443-8A6A-EC4C97F6564E}" srcOrd="0" destOrd="0" presId="urn:microsoft.com/office/officeart/2005/8/layout/process1"/>
    <dgm:cxn modelId="{F7F83DAA-423E-8242-BBF6-C6E27D04F549}" srcId="{022F769E-DD28-AC40-88F2-DB5B1469AB7B}" destId="{DCFFEC3E-4F4C-374E-89B8-C6E620B9835B}" srcOrd="2" destOrd="0" parTransId="{38302427-6BCB-2C40-B831-E5A39CB5880B}" sibTransId="{3863665F-4FC9-FD49-AA09-47D2D4CD628A}"/>
    <dgm:cxn modelId="{A3B9EDD9-8A1A-F34A-BBD7-552EE2F22D04}" type="presOf" srcId="{022F769E-DD28-AC40-88F2-DB5B1469AB7B}" destId="{F86C66EF-BF56-BE4B-A5A7-C1099B3C3EE1}" srcOrd="0" destOrd="0" presId="urn:microsoft.com/office/officeart/2005/8/layout/process1"/>
    <dgm:cxn modelId="{6CD069E3-C5AA-794B-87F7-F865F16C378F}" srcId="{022F769E-DD28-AC40-88F2-DB5B1469AB7B}" destId="{0F9A9604-844E-C64A-B628-2918AF3F2765}" srcOrd="0" destOrd="0" parTransId="{54BC4A72-D4EE-564B-8826-4399A1C081B0}" sibTransId="{04ABBA44-A4E2-7B4E-9C0B-E10A6DD82C7E}"/>
    <dgm:cxn modelId="{6F9062FF-DC6C-F843-B3EF-6DF1BA98CDF9}" type="presOf" srcId="{DCFFEC3E-4F4C-374E-89B8-C6E620B9835B}" destId="{E6ED8F8A-D5FA-4C4A-B2C0-36763120AB06}" srcOrd="0" destOrd="0" presId="urn:microsoft.com/office/officeart/2005/8/layout/process1"/>
    <dgm:cxn modelId="{EAEB2ADC-B84D-B643-AB7C-89F842A0C4DA}" type="presParOf" srcId="{F86C66EF-BF56-BE4B-A5A7-C1099B3C3EE1}" destId="{EF74C5C1-04AC-9142-B3C9-AAFAB48D83F6}" srcOrd="0" destOrd="0" presId="urn:microsoft.com/office/officeart/2005/8/layout/process1"/>
    <dgm:cxn modelId="{2CC79CC3-688A-FC40-8DF7-1ABF76BC87E1}" type="presParOf" srcId="{F86C66EF-BF56-BE4B-A5A7-C1099B3C3EE1}" destId="{4F23A589-2600-304D-9150-BBA61227650F}" srcOrd="1" destOrd="0" presId="urn:microsoft.com/office/officeart/2005/8/layout/process1"/>
    <dgm:cxn modelId="{1AAD5CBF-9C0C-D64E-B647-F8479F76AE0B}" type="presParOf" srcId="{4F23A589-2600-304D-9150-BBA61227650F}" destId="{6C15BDD7-623B-9B46-9DC6-0D3D7F37DC4B}" srcOrd="0" destOrd="0" presId="urn:microsoft.com/office/officeart/2005/8/layout/process1"/>
    <dgm:cxn modelId="{E803D6A2-E2D2-244A-A556-A7F3C2175D02}" type="presParOf" srcId="{F86C66EF-BF56-BE4B-A5A7-C1099B3C3EE1}" destId="{16CFE887-F328-5148-87FA-E46DC60092F8}" srcOrd="2" destOrd="0" presId="urn:microsoft.com/office/officeart/2005/8/layout/process1"/>
    <dgm:cxn modelId="{F34F3DA6-B846-7B47-A65C-2A3674756254}" type="presParOf" srcId="{F86C66EF-BF56-BE4B-A5A7-C1099B3C3EE1}" destId="{C56C64EC-19C5-B443-8A6A-EC4C97F6564E}" srcOrd="3" destOrd="0" presId="urn:microsoft.com/office/officeart/2005/8/layout/process1"/>
    <dgm:cxn modelId="{FFADEB83-C2CA-8540-986E-D672DA15716C}" type="presParOf" srcId="{C56C64EC-19C5-B443-8A6A-EC4C97F6564E}" destId="{CD7FE606-010F-6B4F-BD70-C02FFA2370A7}" srcOrd="0" destOrd="0" presId="urn:microsoft.com/office/officeart/2005/8/layout/process1"/>
    <dgm:cxn modelId="{612989F9-AD97-5F43-9D17-EE1769FB9D63}" type="presParOf" srcId="{F86C66EF-BF56-BE4B-A5A7-C1099B3C3EE1}" destId="{E6ED8F8A-D5FA-4C4A-B2C0-36763120AB0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B1ADF6-46FA-9E40-91D2-ECCA1F3675AD}" type="doc">
      <dgm:prSet loTypeId="urn:microsoft.com/office/officeart/2005/8/layout/hierarchy5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470057F3-CBDD-714F-A129-5DA875161CD2}">
      <dgm:prSet phldrT="[Text]"/>
      <dgm:spPr/>
      <dgm:t>
        <a:bodyPr/>
        <a:lstStyle/>
        <a:p>
          <a:r>
            <a:rPr lang="de-DE" dirty="0"/>
            <a:t>Unternehmen x1</a:t>
          </a:r>
        </a:p>
      </dgm:t>
    </dgm:pt>
    <dgm:pt modelId="{51959492-CEC3-5340-8E50-324760E9EA86}" type="parTrans" cxnId="{A96EFBA0-34D5-B444-89BB-34A9FC0C4FA6}">
      <dgm:prSet/>
      <dgm:spPr/>
      <dgm:t>
        <a:bodyPr/>
        <a:lstStyle/>
        <a:p>
          <a:endParaRPr lang="de-DE"/>
        </a:p>
      </dgm:t>
    </dgm:pt>
    <dgm:pt modelId="{2EB0E63A-3DF8-5444-9186-88F410F74BFF}" type="sibTrans" cxnId="{A96EFBA0-34D5-B444-89BB-34A9FC0C4FA6}">
      <dgm:prSet/>
      <dgm:spPr/>
      <dgm:t>
        <a:bodyPr/>
        <a:lstStyle/>
        <a:p>
          <a:endParaRPr lang="de-DE"/>
        </a:p>
      </dgm:t>
    </dgm:pt>
    <dgm:pt modelId="{9C263791-2DFC-6649-8DCF-14ABC485DB97}">
      <dgm:prSet phldrT="[Text]"/>
      <dgm:spPr/>
      <dgm:t>
        <a:bodyPr/>
        <a:lstStyle/>
        <a:p>
          <a:r>
            <a:rPr lang="de-DE" dirty="0"/>
            <a:t>Unternehmen y1</a:t>
          </a:r>
        </a:p>
      </dgm:t>
    </dgm:pt>
    <dgm:pt modelId="{178CDCDD-19F9-6143-81D7-C549EB5BFFB1}" type="parTrans" cxnId="{51168D6C-864E-834C-A52B-C295AE6816CB}">
      <dgm:prSet/>
      <dgm:spPr/>
      <dgm:t>
        <a:bodyPr/>
        <a:lstStyle/>
        <a:p>
          <a:endParaRPr lang="de-DE"/>
        </a:p>
      </dgm:t>
    </dgm:pt>
    <dgm:pt modelId="{219E68BC-3648-6449-99E0-2DEE14FC35A7}" type="sibTrans" cxnId="{51168D6C-864E-834C-A52B-C295AE6816CB}">
      <dgm:prSet/>
      <dgm:spPr/>
      <dgm:t>
        <a:bodyPr/>
        <a:lstStyle/>
        <a:p>
          <a:endParaRPr lang="de-DE"/>
        </a:p>
      </dgm:t>
    </dgm:pt>
    <dgm:pt modelId="{94A3B888-F847-C547-A753-BA59AF8DE64E}">
      <dgm:prSet phldrT="[Text]"/>
      <dgm:spPr/>
      <dgm:t>
        <a:bodyPr/>
        <a:lstStyle/>
        <a:p>
          <a:r>
            <a:rPr lang="de-DE" dirty="0"/>
            <a:t>Unternehmen y2</a:t>
          </a:r>
        </a:p>
      </dgm:t>
    </dgm:pt>
    <dgm:pt modelId="{34157915-0C19-C149-9335-5E11D71F3AD9}" type="parTrans" cxnId="{EA2E368F-72C0-174F-86D3-A266DE6D1714}">
      <dgm:prSet/>
      <dgm:spPr/>
      <dgm:t>
        <a:bodyPr/>
        <a:lstStyle/>
        <a:p>
          <a:endParaRPr lang="de-DE"/>
        </a:p>
      </dgm:t>
    </dgm:pt>
    <dgm:pt modelId="{465CC3A6-404D-7948-B29D-08750ED41FA0}" type="sibTrans" cxnId="{EA2E368F-72C0-174F-86D3-A266DE6D1714}">
      <dgm:prSet/>
      <dgm:spPr/>
      <dgm:t>
        <a:bodyPr/>
        <a:lstStyle/>
        <a:p>
          <a:endParaRPr lang="de-DE"/>
        </a:p>
      </dgm:t>
    </dgm:pt>
    <dgm:pt modelId="{4516EA24-0852-1944-8248-044214F12920}">
      <dgm:prSet phldrT="[Text]"/>
      <dgm:spPr/>
      <dgm:t>
        <a:bodyPr/>
        <a:lstStyle/>
        <a:p>
          <a:r>
            <a:rPr lang="de-DE" dirty="0"/>
            <a:t>Branche x</a:t>
          </a:r>
        </a:p>
      </dgm:t>
    </dgm:pt>
    <dgm:pt modelId="{2EBA74D8-A8B5-7E47-AF18-3D8AAFF4FFDE}" type="parTrans" cxnId="{7347DD58-282F-5D4E-943A-B2F31526F6A1}">
      <dgm:prSet/>
      <dgm:spPr/>
      <dgm:t>
        <a:bodyPr/>
        <a:lstStyle/>
        <a:p>
          <a:endParaRPr lang="de-DE"/>
        </a:p>
      </dgm:t>
    </dgm:pt>
    <dgm:pt modelId="{DA30F705-1333-804B-853C-FE97213C52DC}" type="sibTrans" cxnId="{7347DD58-282F-5D4E-943A-B2F31526F6A1}">
      <dgm:prSet/>
      <dgm:spPr/>
      <dgm:t>
        <a:bodyPr/>
        <a:lstStyle/>
        <a:p>
          <a:endParaRPr lang="de-DE"/>
        </a:p>
      </dgm:t>
    </dgm:pt>
    <dgm:pt modelId="{18B9CC01-3E16-3F4B-AEF6-1F58B6E3505D}">
      <dgm:prSet phldrT="[Text]"/>
      <dgm:spPr/>
      <dgm:t>
        <a:bodyPr/>
        <a:lstStyle/>
        <a:p>
          <a:r>
            <a:rPr lang="de-DE" dirty="0"/>
            <a:t>Branche </a:t>
          </a:r>
          <a:r>
            <a:rPr lang="de-DE" dirty="0" err="1"/>
            <a:t>y</a:t>
          </a:r>
          <a:endParaRPr lang="de-DE" dirty="0"/>
        </a:p>
      </dgm:t>
    </dgm:pt>
    <dgm:pt modelId="{DDDE86D4-DEE5-CC43-927C-7D8F86963AF0}" type="parTrans" cxnId="{FA20A9E0-49B4-7348-A45C-26B60A53BE21}">
      <dgm:prSet/>
      <dgm:spPr/>
      <dgm:t>
        <a:bodyPr/>
        <a:lstStyle/>
        <a:p>
          <a:endParaRPr lang="de-DE"/>
        </a:p>
      </dgm:t>
    </dgm:pt>
    <dgm:pt modelId="{79A74997-2526-9345-AA35-A498033C873A}" type="sibTrans" cxnId="{FA20A9E0-49B4-7348-A45C-26B60A53BE21}">
      <dgm:prSet/>
      <dgm:spPr/>
      <dgm:t>
        <a:bodyPr/>
        <a:lstStyle/>
        <a:p>
          <a:endParaRPr lang="de-DE"/>
        </a:p>
      </dgm:t>
    </dgm:pt>
    <dgm:pt modelId="{1C805606-2B70-9B4D-B586-41D448FDD37D}">
      <dgm:prSet phldrT="[Text]"/>
      <dgm:spPr/>
      <dgm:t>
        <a:bodyPr/>
        <a:lstStyle/>
        <a:p>
          <a:r>
            <a:rPr lang="de-DE" dirty="0"/>
            <a:t>Branche </a:t>
          </a:r>
          <a:r>
            <a:rPr lang="de-DE" dirty="0" err="1"/>
            <a:t>z</a:t>
          </a:r>
          <a:endParaRPr lang="de-DE" dirty="0"/>
        </a:p>
      </dgm:t>
    </dgm:pt>
    <dgm:pt modelId="{DC8234C2-3565-624D-BD52-2610664ECB65}" type="parTrans" cxnId="{E6264D2D-BF0C-7B4B-97A7-8F89F27E3B42}">
      <dgm:prSet/>
      <dgm:spPr/>
      <dgm:t>
        <a:bodyPr/>
        <a:lstStyle/>
        <a:p>
          <a:endParaRPr lang="de-DE"/>
        </a:p>
      </dgm:t>
    </dgm:pt>
    <dgm:pt modelId="{1E122FE6-4B77-514E-B216-DBD648EC769F}" type="sibTrans" cxnId="{E6264D2D-BF0C-7B4B-97A7-8F89F27E3B42}">
      <dgm:prSet/>
      <dgm:spPr/>
      <dgm:t>
        <a:bodyPr/>
        <a:lstStyle/>
        <a:p>
          <a:endParaRPr lang="de-DE"/>
        </a:p>
      </dgm:t>
    </dgm:pt>
    <dgm:pt modelId="{C981BB09-FC01-6241-B61A-A8F331FD206E}">
      <dgm:prSet phldrT="[Text]"/>
      <dgm:spPr/>
      <dgm:t>
        <a:bodyPr/>
        <a:lstStyle/>
        <a:p>
          <a:r>
            <a:rPr lang="de-DE" dirty="0"/>
            <a:t>Unternehmen z1</a:t>
          </a:r>
        </a:p>
      </dgm:t>
    </dgm:pt>
    <dgm:pt modelId="{CAAFC0AB-FAD0-6D41-B544-2A5BFD39F826}" type="parTrans" cxnId="{507EEDD3-D8FA-ED42-95AA-350BC8917FCA}">
      <dgm:prSet/>
      <dgm:spPr/>
      <dgm:t>
        <a:bodyPr/>
        <a:lstStyle/>
        <a:p>
          <a:endParaRPr lang="de-DE"/>
        </a:p>
      </dgm:t>
    </dgm:pt>
    <dgm:pt modelId="{0F032022-3A1A-4F44-A6CE-B0CA775DF46F}" type="sibTrans" cxnId="{507EEDD3-D8FA-ED42-95AA-350BC8917FCA}">
      <dgm:prSet/>
      <dgm:spPr/>
      <dgm:t>
        <a:bodyPr/>
        <a:lstStyle/>
        <a:p>
          <a:endParaRPr lang="de-DE"/>
        </a:p>
      </dgm:t>
    </dgm:pt>
    <dgm:pt modelId="{10A0A2B7-CB20-934C-882C-4F31DA7E8F18}">
      <dgm:prSet phldrT="[Text]"/>
      <dgm:spPr/>
      <dgm:t>
        <a:bodyPr/>
        <a:lstStyle/>
        <a:p>
          <a:r>
            <a:rPr lang="de-DE" dirty="0"/>
            <a:t>Unternehmen z2</a:t>
          </a:r>
        </a:p>
      </dgm:t>
    </dgm:pt>
    <dgm:pt modelId="{7DE17DE4-031E-D648-8C37-7C96BB70C2E1}" type="parTrans" cxnId="{AE52E61C-E298-3F4C-8264-9A4EC1AC0325}">
      <dgm:prSet/>
      <dgm:spPr/>
      <dgm:t>
        <a:bodyPr/>
        <a:lstStyle/>
        <a:p>
          <a:endParaRPr lang="de-DE"/>
        </a:p>
      </dgm:t>
    </dgm:pt>
    <dgm:pt modelId="{EA7334F4-B0F0-714B-BA6C-1C0BF610B25C}" type="sibTrans" cxnId="{AE52E61C-E298-3F4C-8264-9A4EC1AC0325}">
      <dgm:prSet/>
      <dgm:spPr/>
      <dgm:t>
        <a:bodyPr/>
        <a:lstStyle/>
        <a:p>
          <a:endParaRPr lang="de-DE"/>
        </a:p>
      </dgm:t>
    </dgm:pt>
    <dgm:pt modelId="{E43E00DD-30A5-DC42-BF92-A916D53D4DCA}">
      <dgm:prSet phldrT="[Text]"/>
      <dgm:spPr/>
      <dgm:t>
        <a:bodyPr/>
        <a:lstStyle/>
        <a:p>
          <a:r>
            <a:rPr lang="de-DE" dirty="0"/>
            <a:t>Unternehmen z3</a:t>
          </a:r>
        </a:p>
      </dgm:t>
    </dgm:pt>
    <dgm:pt modelId="{A89D2815-B428-D047-B0FF-978F97257586}" type="parTrans" cxnId="{F8859CB6-B37E-A842-89E5-E4481B01814B}">
      <dgm:prSet/>
      <dgm:spPr/>
      <dgm:t>
        <a:bodyPr/>
        <a:lstStyle/>
        <a:p>
          <a:endParaRPr lang="de-DE"/>
        </a:p>
      </dgm:t>
    </dgm:pt>
    <dgm:pt modelId="{36722407-36D5-9345-9338-48CB20BE11A2}" type="sibTrans" cxnId="{F8859CB6-B37E-A842-89E5-E4481B01814B}">
      <dgm:prSet/>
      <dgm:spPr/>
      <dgm:t>
        <a:bodyPr/>
        <a:lstStyle/>
        <a:p>
          <a:endParaRPr lang="de-DE"/>
        </a:p>
      </dgm:t>
    </dgm:pt>
    <dgm:pt modelId="{CA4A06F8-25C0-1041-BA00-2CB3AFC2D447}" type="pres">
      <dgm:prSet presAssocID="{4FB1ADF6-46FA-9E40-91D2-ECCA1F3675A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D6266FA-0FA2-DB4C-B13C-7B6647CCE921}" type="pres">
      <dgm:prSet presAssocID="{4FB1ADF6-46FA-9E40-91D2-ECCA1F3675AD}" presName="hierFlow" presStyleCnt="0"/>
      <dgm:spPr/>
    </dgm:pt>
    <dgm:pt modelId="{FBB382D3-B2A3-9B4C-B751-3D4464995B3B}" type="pres">
      <dgm:prSet presAssocID="{4FB1ADF6-46FA-9E40-91D2-ECCA1F3675AD}" presName="firstBuf" presStyleCnt="0"/>
      <dgm:spPr/>
    </dgm:pt>
    <dgm:pt modelId="{93E0468C-8B68-4547-8D88-7A9492787398}" type="pres">
      <dgm:prSet presAssocID="{4FB1ADF6-46FA-9E40-91D2-ECCA1F3675A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EF96BC1-2471-ED45-A62D-04139821680C}" type="pres">
      <dgm:prSet presAssocID="{470057F3-CBDD-714F-A129-5DA875161CD2}" presName="Name17" presStyleCnt="0"/>
      <dgm:spPr/>
    </dgm:pt>
    <dgm:pt modelId="{D2D9B94A-25B5-9548-8B8A-260CA01F524D}" type="pres">
      <dgm:prSet presAssocID="{470057F3-CBDD-714F-A129-5DA875161CD2}" presName="level1Shape" presStyleLbl="node0" presStyleIdx="0" presStyleCnt="1">
        <dgm:presLayoutVars>
          <dgm:chPref val="3"/>
        </dgm:presLayoutVars>
      </dgm:prSet>
      <dgm:spPr/>
    </dgm:pt>
    <dgm:pt modelId="{46D3C489-EE69-3D46-B493-7D618924AD42}" type="pres">
      <dgm:prSet presAssocID="{470057F3-CBDD-714F-A129-5DA875161CD2}" presName="hierChild2" presStyleCnt="0"/>
      <dgm:spPr/>
    </dgm:pt>
    <dgm:pt modelId="{025B03F5-D4F7-C047-8509-DD5A7BD1CA5C}" type="pres">
      <dgm:prSet presAssocID="{178CDCDD-19F9-6143-81D7-C549EB5BFFB1}" presName="Name25" presStyleLbl="parChTrans1D2" presStyleIdx="0" presStyleCnt="2"/>
      <dgm:spPr/>
    </dgm:pt>
    <dgm:pt modelId="{619F0A49-9E21-D34F-8906-26D32BDE68FC}" type="pres">
      <dgm:prSet presAssocID="{178CDCDD-19F9-6143-81D7-C549EB5BFFB1}" presName="connTx" presStyleLbl="parChTrans1D2" presStyleIdx="0" presStyleCnt="2"/>
      <dgm:spPr/>
    </dgm:pt>
    <dgm:pt modelId="{A1392CB8-F6C9-5F41-81BF-9682F6698117}" type="pres">
      <dgm:prSet presAssocID="{9C263791-2DFC-6649-8DCF-14ABC485DB97}" presName="Name30" presStyleCnt="0"/>
      <dgm:spPr/>
    </dgm:pt>
    <dgm:pt modelId="{EDC87B3E-8982-DC41-96DC-9D76B8E9E126}" type="pres">
      <dgm:prSet presAssocID="{9C263791-2DFC-6649-8DCF-14ABC485DB97}" presName="level2Shape" presStyleLbl="node2" presStyleIdx="0" presStyleCnt="2"/>
      <dgm:spPr/>
    </dgm:pt>
    <dgm:pt modelId="{8D28E455-AC52-5940-8F8E-8B4F62CDA652}" type="pres">
      <dgm:prSet presAssocID="{9C263791-2DFC-6649-8DCF-14ABC485DB97}" presName="hierChild3" presStyleCnt="0"/>
      <dgm:spPr/>
    </dgm:pt>
    <dgm:pt modelId="{1716DDCE-82E7-0D4A-8844-7774A637F122}" type="pres">
      <dgm:prSet presAssocID="{CAAFC0AB-FAD0-6D41-B544-2A5BFD39F826}" presName="Name25" presStyleLbl="parChTrans1D3" presStyleIdx="0" presStyleCnt="3"/>
      <dgm:spPr/>
    </dgm:pt>
    <dgm:pt modelId="{3F92C8A3-3DEB-4545-8E10-C61721F89BAF}" type="pres">
      <dgm:prSet presAssocID="{CAAFC0AB-FAD0-6D41-B544-2A5BFD39F826}" presName="connTx" presStyleLbl="parChTrans1D3" presStyleIdx="0" presStyleCnt="3"/>
      <dgm:spPr/>
    </dgm:pt>
    <dgm:pt modelId="{5011DA2E-1773-2144-BDAC-3A3E48DA2786}" type="pres">
      <dgm:prSet presAssocID="{C981BB09-FC01-6241-B61A-A8F331FD206E}" presName="Name30" presStyleCnt="0"/>
      <dgm:spPr/>
    </dgm:pt>
    <dgm:pt modelId="{44FB3CF9-62A6-BC42-A620-062B0AF4D5A5}" type="pres">
      <dgm:prSet presAssocID="{C981BB09-FC01-6241-B61A-A8F331FD206E}" presName="level2Shape" presStyleLbl="node3" presStyleIdx="0" presStyleCnt="3"/>
      <dgm:spPr/>
    </dgm:pt>
    <dgm:pt modelId="{554F0372-55D5-B340-875C-EF2386A837FA}" type="pres">
      <dgm:prSet presAssocID="{C981BB09-FC01-6241-B61A-A8F331FD206E}" presName="hierChild3" presStyleCnt="0"/>
      <dgm:spPr/>
    </dgm:pt>
    <dgm:pt modelId="{D6BA9D07-15F5-8E4C-9642-DB7987D0420C}" type="pres">
      <dgm:prSet presAssocID="{7DE17DE4-031E-D648-8C37-7C96BB70C2E1}" presName="Name25" presStyleLbl="parChTrans1D3" presStyleIdx="1" presStyleCnt="3"/>
      <dgm:spPr/>
    </dgm:pt>
    <dgm:pt modelId="{29608015-B73A-0643-94A1-0375DDE94901}" type="pres">
      <dgm:prSet presAssocID="{7DE17DE4-031E-D648-8C37-7C96BB70C2E1}" presName="connTx" presStyleLbl="parChTrans1D3" presStyleIdx="1" presStyleCnt="3"/>
      <dgm:spPr/>
    </dgm:pt>
    <dgm:pt modelId="{1201DD8C-29D4-8D4E-B547-2B3F15DFE3E6}" type="pres">
      <dgm:prSet presAssocID="{10A0A2B7-CB20-934C-882C-4F31DA7E8F18}" presName="Name30" presStyleCnt="0"/>
      <dgm:spPr/>
    </dgm:pt>
    <dgm:pt modelId="{741BF2E7-EB18-A44D-AD00-792A03C56555}" type="pres">
      <dgm:prSet presAssocID="{10A0A2B7-CB20-934C-882C-4F31DA7E8F18}" presName="level2Shape" presStyleLbl="node3" presStyleIdx="1" presStyleCnt="3"/>
      <dgm:spPr/>
    </dgm:pt>
    <dgm:pt modelId="{1E895BCB-A70F-BE4B-B27D-988E6567CC1C}" type="pres">
      <dgm:prSet presAssocID="{10A0A2B7-CB20-934C-882C-4F31DA7E8F18}" presName="hierChild3" presStyleCnt="0"/>
      <dgm:spPr/>
    </dgm:pt>
    <dgm:pt modelId="{58D49C3A-9D36-6F4A-A433-2BAD56BADE67}" type="pres">
      <dgm:prSet presAssocID="{34157915-0C19-C149-9335-5E11D71F3AD9}" presName="Name25" presStyleLbl="parChTrans1D2" presStyleIdx="1" presStyleCnt="2"/>
      <dgm:spPr/>
    </dgm:pt>
    <dgm:pt modelId="{15A6D643-B2B2-F341-BB30-359D6F8D90BE}" type="pres">
      <dgm:prSet presAssocID="{34157915-0C19-C149-9335-5E11D71F3AD9}" presName="connTx" presStyleLbl="parChTrans1D2" presStyleIdx="1" presStyleCnt="2"/>
      <dgm:spPr/>
    </dgm:pt>
    <dgm:pt modelId="{998B9742-5A5E-7648-8CEB-E67A5390460E}" type="pres">
      <dgm:prSet presAssocID="{94A3B888-F847-C547-A753-BA59AF8DE64E}" presName="Name30" presStyleCnt="0"/>
      <dgm:spPr/>
    </dgm:pt>
    <dgm:pt modelId="{C56C3A1F-5B21-3D4E-91FB-55CA0BF3DB98}" type="pres">
      <dgm:prSet presAssocID="{94A3B888-F847-C547-A753-BA59AF8DE64E}" presName="level2Shape" presStyleLbl="node2" presStyleIdx="1" presStyleCnt="2"/>
      <dgm:spPr/>
    </dgm:pt>
    <dgm:pt modelId="{E83D9364-A0F5-DC40-A050-B45B1C089CF1}" type="pres">
      <dgm:prSet presAssocID="{94A3B888-F847-C547-A753-BA59AF8DE64E}" presName="hierChild3" presStyleCnt="0"/>
      <dgm:spPr/>
    </dgm:pt>
    <dgm:pt modelId="{5F8F8066-BCD5-7248-B649-4ED4BE0788C1}" type="pres">
      <dgm:prSet presAssocID="{A89D2815-B428-D047-B0FF-978F97257586}" presName="Name25" presStyleLbl="parChTrans1D3" presStyleIdx="2" presStyleCnt="3"/>
      <dgm:spPr/>
    </dgm:pt>
    <dgm:pt modelId="{FD47546C-51AE-EC4D-BE9F-BA2E5B35467D}" type="pres">
      <dgm:prSet presAssocID="{A89D2815-B428-D047-B0FF-978F97257586}" presName="connTx" presStyleLbl="parChTrans1D3" presStyleIdx="2" presStyleCnt="3"/>
      <dgm:spPr/>
    </dgm:pt>
    <dgm:pt modelId="{12B8DDED-3900-FE4C-B7E0-6FD2D7DCE846}" type="pres">
      <dgm:prSet presAssocID="{E43E00DD-30A5-DC42-BF92-A916D53D4DCA}" presName="Name30" presStyleCnt="0"/>
      <dgm:spPr/>
    </dgm:pt>
    <dgm:pt modelId="{7B4B4CBF-BCCC-B649-9441-9B0185A5C867}" type="pres">
      <dgm:prSet presAssocID="{E43E00DD-30A5-DC42-BF92-A916D53D4DCA}" presName="level2Shape" presStyleLbl="node3" presStyleIdx="2" presStyleCnt="3"/>
      <dgm:spPr/>
    </dgm:pt>
    <dgm:pt modelId="{74B39D7C-01D9-FD49-B53A-7AA956CD0375}" type="pres">
      <dgm:prSet presAssocID="{E43E00DD-30A5-DC42-BF92-A916D53D4DCA}" presName="hierChild3" presStyleCnt="0"/>
      <dgm:spPr/>
    </dgm:pt>
    <dgm:pt modelId="{9D5DD464-2361-834C-8817-5759BC647317}" type="pres">
      <dgm:prSet presAssocID="{4FB1ADF6-46FA-9E40-91D2-ECCA1F3675AD}" presName="bgShapesFlow" presStyleCnt="0"/>
      <dgm:spPr/>
    </dgm:pt>
    <dgm:pt modelId="{E15C1DBF-11F5-1C41-9C5E-DE2BCB4AF7F1}" type="pres">
      <dgm:prSet presAssocID="{4516EA24-0852-1944-8248-044214F12920}" presName="rectComp" presStyleCnt="0"/>
      <dgm:spPr/>
    </dgm:pt>
    <dgm:pt modelId="{8827995D-D73B-AD4E-8827-204BC520F8CD}" type="pres">
      <dgm:prSet presAssocID="{4516EA24-0852-1944-8248-044214F12920}" presName="bgRect" presStyleLbl="bgShp" presStyleIdx="0" presStyleCnt="3"/>
      <dgm:spPr/>
    </dgm:pt>
    <dgm:pt modelId="{4E961E5B-E785-EE49-B6DF-E4CADAD67C73}" type="pres">
      <dgm:prSet presAssocID="{4516EA24-0852-1944-8248-044214F12920}" presName="bgRectTx" presStyleLbl="bgShp" presStyleIdx="0" presStyleCnt="3">
        <dgm:presLayoutVars>
          <dgm:bulletEnabled val="1"/>
        </dgm:presLayoutVars>
      </dgm:prSet>
      <dgm:spPr/>
    </dgm:pt>
    <dgm:pt modelId="{1B37F76E-4661-3744-8C43-B112A2D775D9}" type="pres">
      <dgm:prSet presAssocID="{4516EA24-0852-1944-8248-044214F12920}" presName="spComp" presStyleCnt="0"/>
      <dgm:spPr/>
    </dgm:pt>
    <dgm:pt modelId="{3A02D36F-2800-C84A-8EEE-9BBE9EE542A6}" type="pres">
      <dgm:prSet presAssocID="{4516EA24-0852-1944-8248-044214F12920}" presName="hSp" presStyleCnt="0"/>
      <dgm:spPr/>
    </dgm:pt>
    <dgm:pt modelId="{BFCCA0D9-6211-4B4D-BA97-1378D2F8327E}" type="pres">
      <dgm:prSet presAssocID="{18B9CC01-3E16-3F4B-AEF6-1F58B6E3505D}" presName="rectComp" presStyleCnt="0"/>
      <dgm:spPr/>
    </dgm:pt>
    <dgm:pt modelId="{FF6C27CF-71D5-B247-BCAD-FF5D10796B7F}" type="pres">
      <dgm:prSet presAssocID="{18B9CC01-3E16-3F4B-AEF6-1F58B6E3505D}" presName="bgRect" presStyleLbl="bgShp" presStyleIdx="1" presStyleCnt="3"/>
      <dgm:spPr/>
    </dgm:pt>
    <dgm:pt modelId="{F4C46C59-8E1B-D145-BE3A-0AE4809E4EB5}" type="pres">
      <dgm:prSet presAssocID="{18B9CC01-3E16-3F4B-AEF6-1F58B6E3505D}" presName="bgRectTx" presStyleLbl="bgShp" presStyleIdx="1" presStyleCnt="3">
        <dgm:presLayoutVars>
          <dgm:bulletEnabled val="1"/>
        </dgm:presLayoutVars>
      </dgm:prSet>
      <dgm:spPr/>
    </dgm:pt>
    <dgm:pt modelId="{A062CA12-040E-EA4A-8556-2C9E5C05E71B}" type="pres">
      <dgm:prSet presAssocID="{18B9CC01-3E16-3F4B-AEF6-1F58B6E3505D}" presName="spComp" presStyleCnt="0"/>
      <dgm:spPr/>
    </dgm:pt>
    <dgm:pt modelId="{CD452380-4E4F-414A-89A7-D250F1970051}" type="pres">
      <dgm:prSet presAssocID="{18B9CC01-3E16-3F4B-AEF6-1F58B6E3505D}" presName="hSp" presStyleCnt="0"/>
      <dgm:spPr/>
    </dgm:pt>
    <dgm:pt modelId="{8F656120-35A9-E448-A585-FCDD59B8D35E}" type="pres">
      <dgm:prSet presAssocID="{1C805606-2B70-9B4D-B586-41D448FDD37D}" presName="rectComp" presStyleCnt="0"/>
      <dgm:spPr/>
    </dgm:pt>
    <dgm:pt modelId="{812E1902-0983-D645-A9FD-EC5340255D3F}" type="pres">
      <dgm:prSet presAssocID="{1C805606-2B70-9B4D-B586-41D448FDD37D}" presName="bgRect" presStyleLbl="bgShp" presStyleIdx="2" presStyleCnt="3"/>
      <dgm:spPr/>
    </dgm:pt>
    <dgm:pt modelId="{877A47B9-6840-9144-93DF-319DDDA209ED}" type="pres">
      <dgm:prSet presAssocID="{1C805606-2B70-9B4D-B586-41D448FDD37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95305708-2154-2445-B96C-D1746A32691C}" type="presOf" srcId="{18B9CC01-3E16-3F4B-AEF6-1F58B6E3505D}" destId="{F4C46C59-8E1B-D145-BE3A-0AE4809E4EB5}" srcOrd="1" destOrd="0" presId="urn:microsoft.com/office/officeart/2005/8/layout/hierarchy5"/>
    <dgm:cxn modelId="{B0573117-CB1D-564E-8B9C-516099FCC1B5}" type="presOf" srcId="{4516EA24-0852-1944-8248-044214F12920}" destId="{8827995D-D73B-AD4E-8827-204BC520F8CD}" srcOrd="0" destOrd="0" presId="urn:microsoft.com/office/officeart/2005/8/layout/hierarchy5"/>
    <dgm:cxn modelId="{5B4A0E18-0A2A-2943-929F-86E8EC4A5DCB}" type="presOf" srcId="{A89D2815-B428-D047-B0FF-978F97257586}" destId="{5F8F8066-BCD5-7248-B649-4ED4BE0788C1}" srcOrd="0" destOrd="0" presId="urn:microsoft.com/office/officeart/2005/8/layout/hierarchy5"/>
    <dgm:cxn modelId="{F43F1418-C91B-E04C-94C1-1D205C6E7C09}" type="presOf" srcId="{178CDCDD-19F9-6143-81D7-C549EB5BFFB1}" destId="{025B03F5-D4F7-C047-8509-DD5A7BD1CA5C}" srcOrd="0" destOrd="0" presId="urn:microsoft.com/office/officeart/2005/8/layout/hierarchy5"/>
    <dgm:cxn modelId="{AE52E61C-E298-3F4C-8264-9A4EC1AC0325}" srcId="{9C263791-2DFC-6649-8DCF-14ABC485DB97}" destId="{10A0A2B7-CB20-934C-882C-4F31DA7E8F18}" srcOrd="1" destOrd="0" parTransId="{7DE17DE4-031E-D648-8C37-7C96BB70C2E1}" sibTransId="{EA7334F4-B0F0-714B-BA6C-1C0BF610B25C}"/>
    <dgm:cxn modelId="{AFA77425-3087-8E41-82BB-E9447AF91569}" type="presOf" srcId="{1C805606-2B70-9B4D-B586-41D448FDD37D}" destId="{812E1902-0983-D645-A9FD-EC5340255D3F}" srcOrd="0" destOrd="0" presId="urn:microsoft.com/office/officeart/2005/8/layout/hierarchy5"/>
    <dgm:cxn modelId="{5890DA2A-E0A5-E244-9BCF-415D02CE288A}" type="presOf" srcId="{10A0A2B7-CB20-934C-882C-4F31DA7E8F18}" destId="{741BF2E7-EB18-A44D-AD00-792A03C56555}" srcOrd="0" destOrd="0" presId="urn:microsoft.com/office/officeart/2005/8/layout/hierarchy5"/>
    <dgm:cxn modelId="{E6264D2D-BF0C-7B4B-97A7-8F89F27E3B42}" srcId="{4FB1ADF6-46FA-9E40-91D2-ECCA1F3675AD}" destId="{1C805606-2B70-9B4D-B586-41D448FDD37D}" srcOrd="3" destOrd="0" parTransId="{DC8234C2-3565-624D-BD52-2610664ECB65}" sibTransId="{1E122FE6-4B77-514E-B216-DBD648EC769F}"/>
    <dgm:cxn modelId="{4FE2343E-2ECF-EA4C-B8BB-EC961BA7AF8F}" type="presOf" srcId="{1C805606-2B70-9B4D-B586-41D448FDD37D}" destId="{877A47B9-6840-9144-93DF-319DDDA209ED}" srcOrd="1" destOrd="0" presId="urn:microsoft.com/office/officeart/2005/8/layout/hierarchy5"/>
    <dgm:cxn modelId="{D1BCC33E-D2C3-6A4E-B02A-73112EE6C3FA}" type="presOf" srcId="{A89D2815-B428-D047-B0FF-978F97257586}" destId="{FD47546C-51AE-EC4D-BE9F-BA2E5B35467D}" srcOrd="1" destOrd="0" presId="urn:microsoft.com/office/officeart/2005/8/layout/hierarchy5"/>
    <dgm:cxn modelId="{F19BA73F-3A7B-A04B-A503-1B258672E638}" type="presOf" srcId="{18B9CC01-3E16-3F4B-AEF6-1F58B6E3505D}" destId="{FF6C27CF-71D5-B247-BCAD-FF5D10796B7F}" srcOrd="0" destOrd="0" presId="urn:microsoft.com/office/officeart/2005/8/layout/hierarchy5"/>
    <dgm:cxn modelId="{04F1C041-5A6E-F94C-94BC-2965CA6C0484}" type="presOf" srcId="{4FB1ADF6-46FA-9E40-91D2-ECCA1F3675AD}" destId="{CA4A06F8-25C0-1041-BA00-2CB3AFC2D447}" srcOrd="0" destOrd="0" presId="urn:microsoft.com/office/officeart/2005/8/layout/hierarchy5"/>
    <dgm:cxn modelId="{E9171947-A8F7-B04A-B14E-A8EEC40D43BA}" type="presOf" srcId="{CAAFC0AB-FAD0-6D41-B544-2A5BFD39F826}" destId="{3F92C8A3-3DEB-4545-8E10-C61721F89BAF}" srcOrd="1" destOrd="0" presId="urn:microsoft.com/office/officeart/2005/8/layout/hierarchy5"/>
    <dgm:cxn modelId="{9F905B4A-BA5D-8142-A148-3AA2369EC8FF}" type="presOf" srcId="{C981BB09-FC01-6241-B61A-A8F331FD206E}" destId="{44FB3CF9-62A6-BC42-A620-062B0AF4D5A5}" srcOrd="0" destOrd="0" presId="urn:microsoft.com/office/officeart/2005/8/layout/hierarchy5"/>
    <dgm:cxn modelId="{BDCCD053-8C16-604E-9B58-8B0D47E09570}" type="presOf" srcId="{9C263791-2DFC-6649-8DCF-14ABC485DB97}" destId="{EDC87B3E-8982-DC41-96DC-9D76B8E9E126}" srcOrd="0" destOrd="0" presId="urn:microsoft.com/office/officeart/2005/8/layout/hierarchy5"/>
    <dgm:cxn modelId="{46501B56-0EEF-4146-855A-E8AC2A542996}" type="presOf" srcId="{E43E00DD-30A5-DC42-BF92-A916D53D4DCA}" destId="{7B4B4CBF-BCCC-B649-9441-9B0185A5C867}" srcOrd="0" destOrd="0" presId="urn:microsoft.com/office/officeart/2005/8/layout/hierarchy5"/>
    <dgm:cxn modelId="{7347DD58-282F-5D4E-943A-B2F31526F6A1}" srcId="{4FB1ADF6-46FA-9E40-91D2-ECCA1F3675AD}" destId="{4516EA24-0852-1944-8248-044214F12920}" srcOrd="1" destOrd="0" parTransId="{2EBA74D8-A8B5-7E47-AF18-3D8AAFF4FFDE}" sibTransId="{DA30F705-1333-804B-853C-FE97213C52DC}"/>
    <dgm:cxn modelId="{B1742C5F-D85F-1448-8146-CBD3E9334F6E}" type="presOf" srcId="{CAAFC0AB-FAD0-6D41-B544-2A5BFD39F826}" destId="{1716DDCE-82E7-0D4A-8844-7774A637F122}" srcOrd="0" destOrd="0" presId="urn:microsoft.com/office/officeart/2005/8/layout/hierarchy5"/>
    <dgm:cxn modelId="{51168D6C-864E-834C-A52B-C295AE6816CB}" srcId="{470057F3-CBDD-714F-A129-5DA875161CD2}" destId="{9C263791-2DFC-6649-8DCF-14ABC485DB97}" srcOrd="0" destOrd="0" parTransId="{178CDCDD-19F9-6143-81D7-C549EB5BFFB1}" sibTransId="{219E68BC-3648-6449-99E0-2DEE14FC35A7}"/>
    <dgm:cxn modelId="{E1BC4172-2C4D-DF43-B110-611497162597}" type="presOf" srcId="{470057F3-CBDD-714F-A129-5DA875161CD2}" destId="{D2D9B94A-25B5-9548-8B8A-260CA01F524D}" srcOrd="0" destOrd="0" presId="urn:microsoft.com/office/officeart/2005/8/layout/hierarchy5"/>
    <dgm:cxn modelId="{62C15D7C-ADD2-AF47-AC60-12B71BB84E8A}" type="presOf" srcId="{4516EA24-0852-1944-8248-044214F12920}" destId="{4E961E5B-E785-EE49-B6DF-E4CADAD67C73}" srcOrd="1" destOrd="0" presId="urn:microsoft.com/office/officeart/2005/8/layout/hierarchy5"/>
    <dgm:cxn modelId="{C63FAD88-5ECE-544E-B030-F3F8480A4801}" type="presOf" srcId="{34157915-0C19-C149-9335-5E11D71F3AD9}" destId="{58D49C3A-9D36-6F4A-A433-2BAD56BADE67}" srcOrd="0" destOrd="0" presId="urn:microsoft.com/office/officeart/2005/8/layout/hierarchy5"/>
    <dgm:cxn modelId="{037B158D-C227-BB42-9781-9206FC51316C}" type="presOf" srcId="{178CDCDD-19F9-6143-81D7-C549EB5BFFB1}" destId="{619F0A49-9E21-D34F-8906-26D32BDE68FC}" srcOrd="1" destOrd="0" presId="urn:microsoft.com/office/officeart/2005/8/layout/hierarchy5"/>
    <dgm:cxn modelId="{EA2E368F-72C0-174F-86D3-A266DE6D1714}" srcId="{470057F3-CBDD-714F-A129-5DA875161CD2}" destId="{94A3B888-F847-C547-A753-BA59AF8DE64E}" srcOrd="1" destOrd="0" parTransId="{34157915-0C19-C149-9335-5E11D71F3AD9}" sibTransId="{465CC3A6-404D-7948-B29D-08750ED41FA0}"/>
    <dgm:cxn modelId="{DB268A9F-3C9B-AA49-B6D4-96C140A25519}" type="presOf" srcId="{7DE17DE4-031E-D648-8C37-7C96BB70C2E1}" destId="{D6BA9D07-15F5-8E4C-9642-DB7987D0420C}" srcOrd="0" destOrd="0" presId="urn:microsoft.com/office/officeart/2005/8/layout/hierarchy5"/>
    <dgm:cxn modelId="{A96EFBA0-34D5-B444-89BB-34A9FC0C4FA6}" srcId="{4FB1ADF6-46FA-9E40-91D2-ECCA1F3675AD}" destId="{470057F3-CBDD-714F-A129-5DA875161CD2}" srcOrd="0" destOrd="0" parTransId="{51959492-CEC3-5340-8E50-324760E9EA86}" sibTransId="{2EB0E63A-3DF8-5444-9186-88F410F74BFF}"/>
    <dgm:cxn modelId="{F8859CB6-B37E-A842-89E5-E4481B01814B}" srcId="{94A3B888-F847-C547-A753-BA59AF8DE64E}" destId="{E43E00DD-30A5-DC42-BF92-A916D53D4DCA}" srcOrd="0" destOrd="0" parTransId="{A89D2815-B428-D047-B0FF-978F97257586}" sibTransId="{36722407-36D5-9345-9338-48CB20BE11A2}"/>
    <dgm:cxn modelId="{507EEDD3-D8FA-ED42-95AA-350BC8917FCA}" srcId="{9C263791-2DFC-6649-8DCF-14ABC485DB97}" destId="{C981BB09-FC01-6241-B61A-A8F331FD206E}" srcOrd="0" destOrd="0" parTransId="{CAAFC0AB-FAD0-6D41-B544-2A5BFD39F826}" sibTransId="{0F032022-3A1A-4F44-A6CE-B0CA775DF46F}"/>
    <dgm:cxn modelId="{FA20A9E0-49B4-7348-A45C-26B60A53BE21}" srcId="{4FB1ADF6-46FA-9E40-91D2-ECCA1F3675AD}" destId="{18B9CC01-3E16-3F4B-AEF6-1F58B6E3505D}" srcOrd="2" destOrd="0" parTransId="{DDDE86D4-DEE5-CC43-927C-7D8F86963AF0}" sibTransId="{79A74997-2526-9345-AA35-A498033C873A}"/>
    <dgm:cxn modelId="{B827C4EA-FF5F-2646-8C10-2A2B7C2436D0}" type="presOf" srcId="{34157915-0C19-C149-9335-5E11D71F3AD9}" destId="{15A6D643-B2B2-F341-BB30-359D6F8D90BE}" srcOrd="1" destOrd="0" presId="urn:microsoft.com/office/officeart/2005/8/layout/hierarchy5"/>
    <dgm:cxn modelId="{9C85EAEB-0F25-B54C-9900-73CC46589651}" type="presOf" srcId="{94A3B888-F847-C547-A753-BA59AF8DE64E}" destId="{C56C3A1F-5B21-3D4E-91FB-55CA0BF3DB98}" srcOrd="0" destOrd="0" presId="urn:microsoft.com/office/officeart/2005/8/layout/hierarchy5"/>
    <dgm:cxn modelId="{1621E0FC-E2CE-0B45-8854-B01AA10C3A7C}" type="presOf" srcId="{7DE17DE4-031E-D648-8C37-7C96BB70C2E1}" destId="{29608015-B73A-0643-94A1-0375DDE94901}" srcOrd="1" destOrd="0" presId="urn:microsoft.com/office/officeart/2005/8/layout/hierarchy5"/>
    <dgm:cxn modelId="{A2864B58-E380-C141-B77F-00D40C521C18}" type="presParOf" srcId="{CA4A06F8-25C0-1041-BA00-2CB3AFC2D447}" destId="{FD6266FA-0FA2-DB4C-B13C-7B6647CCE921}" srcOrd="0" destOrd="0" presId="urn:microsoft.com/office/officeart/2005/8/layout/hierarchy5"/>
    <dgm:cxn modelId="{C456A8B4-EA56-BC49-B539-B9D466742628}" type="presParOf" srcId="{FD6266FA-0FA2-DB4C-B13C-7B6647CCE921}" destId="{FBB382D3-B2A3-9B4C-B751-3D4464995B3B}" srcOrd="0" destOrd="0" presId="urn:microsoft.com/office/officeart/2005/8/layout/hierarchy5"/>
    <dgm:cxn modelId="{7453E607-2369-3E42-AFC2-43F2E187AFE8}" type="presParOf" srcId="{FD6266FA-0FA2-DB4C-B13C-7B6647CCE921}" destId="{93E0468C-8B68-4547-8D88-7A9492787398}" srcOrd="1" destOrd="0" presId="urn:microsoft.com/office/officeart/2005/8/layout/hierarchy5"/>
    <dgm:cxn modelId="{D5F0B36E-24A3-2146-B1E5-FC30E960D1E8}" type="presParOf" srcId="{93E0468C-8B68-4547-8D88-7A9492787398}" destId="{FEF96BC1-2471-ED45-A62D-04139821680C}" srcOrd="0" destOrd="0" presId="urn:microsoft.com/office/officeart/2005/8/layout/hierarchy5"/>
    <dgm:cxn modelId="{A3D7D203-F4C3-504E-B521-722E4E850922}" type="presParOf" srcId="{FEF96BC1-2471-ED45-A62D-04139821680C}" destId="{D2D9B94A-25B5-9548-8B8A-260CA01F524D}" srcOrd="0" destOrd="0" presId="urn:microsoft.com/office/officeart/2005/8/layout/hierarchy5"/>
    <dgm:cxn modelId="{B1B236ED-BE04-CF4A-B0CE-F48BBE28D082}" type="presParOf" srcId="{FEF96BC1-2471-ED45-A62D-04139821680C}" destId="{46D3C489-EE69-3D46-B493-7D618924AD42}" srcOrd="1" destOrd="0" presId="urn:microsoft.com/office/officeart/2005/8/layout/hierarchy5"/>
    <dgm:cxn modelId="{0AE8BF23-F9E2-654F-AA08-8E93B847F7BD}" type="presParOf" srcId="{46D3C489-EE69-3D46-B493-7D618924AD42}" destId="{025B03F5-D4F7-C047-8509-DD5A7BD1CA5C}" srcOrd="0" destOrd="0" presId="urn:microsoft.com/office/officeart/2005/8/layout/hierarchy5"/>
    <dgm:cxn modelId="{92FA9D64-F8BE-DF42-88FB-E46D879E9A74}" type="presParOf" srcId="{025B03F5-D4F7-C047-8509-DD5A7BD1CA5C}" destId="{619F0A49-9E21-D34F-8906-26D32BDE68FC}" srcOrd="0" destOrd="0" presId="urn:microsoft.com/office/officeart/2005/8/layout/hierarchy5"/>
    <dgm:cxn modelId="{ADB8A309-F13E-A741-BD75-CE1CFB3F5683}" type="presParOf" srcId="{46D3C489-EE69-3D46-B493-7D618924AD42}" destId="{A1392CB8-F6C9-5F41-81BF-9682F6698117}" srcOrd="1" destOrd="0" presId="urn:microsoft.com/office/officeart/2005/8/layout/hierarchy5"/>
    <dgm:cxn modelId="{D3D58815-DE26-DB4D-B4B5-43764FBB6603}" type="presParOf" srcId="{A1392CB8-F6C9-5F41-81BF-9682F6698117}" destId="{EDC87B3E-8982-DC41-96DC-9D76B8E9E126}" srcOrd="0" destOrd="0" presId="urn:microsoft.com/office/officeart/2005/8/layout/hierarchy5"/>
    <dgm:cxn modelId="{2277135B-1924-3645-A619-0053F6D2C310}" type="presParOf" srcId="{A1392CB8-F6C9-5F41-81BF-9682F6698117}" destId="{8D28E455-AC52-5940-8F8E-8B4F62CDA652}" srcOrd="1" destOrd="0" presId="urn:microsoft.com/office/officeart/2005/8/layout/hierarchy5"/>
    <dgm:cxn modelId="{8E4789A6-286D-3646-88D6-F2FFA606767D}" type="presParOf" srcId="{8D28E455-AC52-5940-8F8E-8B4F62CDA652}" destId="{1716DDCE-82E7-0D4A-8844-7774A637F122}" srcOrd="0" destOrd="0" presId="urn:microsoft.com/office/officeart/2005/8/layout/hierarchy5"/>
    <dgm:cxn modelId="{AC645DB3-E186-254C-9759-BF6C00DFC252}" type="presParOf" srcId="{1716DDCE-82E7-0D4A-8844-7774A637F122}" destId="{3F92C8A3-3DEB-4545-8E10-C61721F89BAF}" srcOrd="0" destOrd="0" presId="urn:microsoft.com/office/officeart/2005/8/layout/hierarchy5"/>
    <dgm:cxn modelId="{A1BE4F2C-1BAD-2A49-B9B8-633AB2B56AEF}" type="presParOf" srcId="{8D28E455-AC52-5940-8F8E-8B4F62CDA652}" destId="{5011DA2E-1773-2144-BDAC-3A3E48DA2786}" srcOrd="1" destOrd="0" presId="urn:microsoft.com/office/officeart/2005/8/layout/hierarchy5"/>
    <dgm:cxn modelId="{A76280AF-1063-234A-8B3B-9E37B7D75846}" type="presParOf" srcId="{5011DA2E-1773-2144-BDAC-3A3E48DA2786}" destId="{44FB3CF9-62A6-BC42-A620-062B0AF4D5A5}" srcOrd="0" destOrd="0" presId="urn:microsoft.com/office/officeart/2005/8/layout/hierarchy5"/>
    <dgm:cxn modelId="{42373E0F-2C8D-7044-BD7E-2E7DCEEF1A49}" type="presParOf" srcId="{5011DA2E-1773-2144-BDAC-3A3E48DA2786}" destId="{554F0372-55D5-B340-875C-EF2386A837FA}" srcOrd="1" destOrd="0" presId="urn:microsoft.com/office/officeart/2005/8/layout/hierarchy5"/>
    <dgm:cxn modelId="{927CB993-CDDB-B24A-9095-EC52B10EB7E8}" type="presParOf" srcId="{8D28E455-AC52-5940-8F8E-8B4F62CDA652}" destId="{D6BA9D07-15F5-8E4C-9642-DB7987D0420C}" srcOrd="2" destOrd="0" presId="urn:microsoft.com/office/officeart/2005/8/layout/hierarchy5"/>
    <dgm:cxn modelId="{6FC585CC-FACD-3D4E-8375-0CC79855551B}" type="presParOf" srcId="{D6BA9D07-15F5-8E4C-9642-DB7987D0420C}" destId="{29608015-B73A-0643-94A1-0375DDE94901}" srcOrd="0" destOrd="0" presId="urn:microsoft.com/office/officeart/2005/8/layout/hierarchy5"/>
    <dgm:cxn modelId="{232A0BA3-E5CC-F140-BB64-4A994DAB4DB7}" type="presParOf" srcId="{8D28E455-AC52-5940-8F8E-8B4F62CDA652}" destId="{1201DD8C-29D4-8D4E-B547-2B3F15DFE3E6}" srcOrd="3" destOrd="0" presId="urn:microsoft.com/office/officeart/2005/8/layout/hierarchy5"/>
    <dgm:cxn modelId="{8F7E24BD-BC68-3742-A538-F9B8F4FE2FCE}" type="presParOf" srcId="{1201DD8C-29D4-8D4E-B547-2B3F15DFE3E6}" destId="{741BF2E7-EB18-A44D-AD00-792A03C56555}" srcOrd="0" destOrd="0" presId="urn:microsoft.com/office/officeart/2005/8/layout/hierarchy5"/>
    <dgm:cxn modelId="{0D207755-DCE9-C247-9659-D2817A0E1F5D}" type="presParOf" srcId="{1201DD8C-29D4-8D4E-B547-2B3F15DFE3E6}" destId="{1E895BCB-A70F-BE4B-B27D-988E6567CC1C}" srcOrd="1" destOrd="0" presId="urn:microsoft.com/office/officeart/2005/8/layout/hierarchy5"/>
    <dgm:cxn modelId="{F21C006C-0305-4B4E-BBEA-5C845F83A975}" type="presParOf" srcId="{46D3C489-EE69-3D46-B493-7D618924AD42}" destId="{58D49C3A-9D36-6F4A-A433-2BAD56BADE67}" srcOrd="2" destOrd="0" presId="urn:microsoft.com/office/officeart/2005/8/layout/hierarchy5"/>
    <dgm:cxn modelId="{5712B09D-13CB-124C-93C8-69121D5A3766}" type="presParOf" srcId="{58D49C3A-9D36-6F4A-A433-2BAD56BADE67}" destId="{15A6D643-B2B2-F341-BB30-359D6F8D90BE}" srcOrd="0" destOrd="0" presId="urn:microsoft.com/office/officeart/2005/8/layout/hierarchy5"/>
    <dgm:cxn modelId="{7C536842-4B60-5344-AFC9-78C060E7C097}" type="presParOf" srcId="{46D3C489-EE69-3D46-B493-7D618924AD42}" destId="{998B9742-5A5E-7648-8CEB-E67A5390460E}" srcOrd="3" destOrd="0" presId="urn:microsoft.com/office/officeart/2005/8/layout/hierarchy5"/>
    <dgm:cxn modelId="{11223B76-CA64-7E47-ADEA-1F6B3F902468}" type="presParOf" srcId="{998B9742-5A5E-7648-8CEB-E67A5390460E}" destId="{C56C3A1F-5B21-3D4E-91FB-55CA0BF3DB98}" srcOrd="0" destOrd="0" presId="urn:microsoft.com/office/officeart/2005/8/layout/hierarchy5"/>
    <dgm:cxn modelId="{30F63CD4-EE5F-654E-B467-E7E56385A79E}" type="presParOf" srcId="{998B9742-5A5E-7648-8CEB-E67A5390460E}" destId="{E83D9364-A0F5-DC40-A050-B45B1C089CF1}" srcOrd="1" destOrd="0" presId="urn:microsoft.com/office/officeart/2005/8/layout/hierarchy5"/>
    <dgm:cxn modelId="{4384DFEA-DD12-D14A-94CD-BA167A898745}" type="presParOf" srcId="{E83D9364-A0F5-DC40-A050-B45B1C089CF1}" destId="{5F8F8066-BCD5-7248-B649-4ED4BE0788C1}" srcOrd="0" destOrd="0" presId="urn:microsoft.com/office/officeart/2005/8/layout/hierarchy5"/>
    <dgm:cxn modelId="{4B94B5ED-9C89-0F4F-AA37-1CA1FA3B5C7A}" type="presParOf" srcId="{5F8F8066-BCD5-7248-B649-4ED4BE0788C1}" destId="{FD47546C-51AE-EC4D-BE9F-BA2E5B35467D}" srcOrd="0" destOrd="0" presId="urn:microsoft.com/office/officeart/2005/8/layout/hierarchy5"/>
    <dgm:cxn modelId="{F006A9BB-6E08-D24F-B2DD-0C255CBB05D8}" type="presParOf" srcId="{E83D9364-A0F5-DC40-A050-B45B1C089CF1}" destId="{12B8DDED-3900-FE4C-B7E0-6FD2D7DCE846}" srcOrd="1" destOrd="0" presId="urn:microsoft.com/office/officeart/2005/8/layout/hierarchy5"/>
    <dgm:cxn modelId="{4B72C91A-D2D3-5E4D-BAFD-2651E3DD9A2D}" type="presParOf" srcId="{12B8DDED-3900-FE4C-B7E0-6FD2D7DCE846}" destId="{7B4B4CBF-BCCC-B649-9441-9B0185A5C867}" srcOrd="0" destOrd="0" presId="urn:microsoft.com/office/officeart/2005/8/layout/hierarchy5"/>
    <dgm:cxn modelId="{861CD984-77A1-9349-8BB1-67AB2EFCB96B}" type="presParOf" srcId="{12B8DDED-3900-FE4C-B7E0-6FD2D7DCE846}" destId="{74B39D7C-01D9-FD49-B53A-7AA956CD0375}" srcOrd="1" destOrd="0" presId="urn:microsoft.com/office/officeart/2005/8/layout/hierarchy5"/>
    <dgm:cxn modelId="{158CB51A-4A35-404A-98CC-D201FA92FB4F}" type="presParOf" srcId="{CA4A06F8-25C0-1041-BA00-2CB3AFC2D447}" destId="{9D5DD464-2361-834C-8817-5759BC647317}" srcOrd="1" destOrd="0" presId="urn:microsoft.com/office/officeart/2005/8/layout/hierarchy5"/>
    <dgm:cxn modelId="{6FF8EA2F-1E6E-2341-BBE3-4F91DC0DCF58}" type="presParOf" srcId="{9D5DD464-2361-834C-8817-5759BC647317}" destId="{E15C1DBF-11F5-1C41-9C5E-DE2BCB4AF7F1}" srcOrd="0" destOrd="0" presId="urn:microsoft.com/office/officeart/2005/8/layout/hierarchy5"/>
    <dgm:cxn modelId="{13E550FD-DF9C-3D48-9520-C281A6238491}" type="presParOf" srcId="{E15C1DBF-11F5-1C41-9C5E-DE2BCB4AF7F1}" destId="{8827995D-D73B-AD4E-8827-204BC520F8CD}" srcOrd="0" destOrd="0" presId="urn:microsoft.com/office/officeart/2005/8/layout/hierarchy5"/>
    <dgm:cxn modelId="{138276BD-BD19-7A4B-8DE7-E97FB775CB55}" type="presParOf" srcId="{E15C1DBF-11F5-1C41-9C5E-DE2BCB4AF7F1}" destId="{4E961E5B-E785-EE49-B6DF-E4CADAD67C73}" srcOrd="1" destOrd="0" presId="urn:microsoft.com/office/officeart/2005/8/layout/hierarchy5"/>
    <dgm:cxn modelId="{830503D5-C3F2-DE40-A94D-05025F1A2DFC}" type="presParOf" srcId="{9D5DD464-2361-834C-8817-5759BC647317}" destId="{1B37F76E-4661-3744-8C43-B112A2D775D9}" srcOrd="1" destOrd="0" presId="urn:microsoft.com/office/officeart/2005/8/layout/hierarchy5"/>
    <dgm:cxn modelId="{905FF8B9-63F3-6A47-9F25-52CA231662FF}" type="presParOf" srcId="{1B37F76E-4661-3744-8C43-B112A2D775D9}" destId="{3A02D36F-2800-C84A-8EEE-9BBE9EE542A6}" srcOrd="0" destOrd="0" presId="urn:microsoft.com/office/officeart/2005/8/layout/hierarchy5"/>
    <dgm:cxn modelId="{8C0A43F6-CDEA-924B-8B2A-ECA48BDB6205}" type="presParOf" srcId="{9D5DD464-2361-834C-8817-5759BC647317}" destId="{BFCCA0D9-6211-4B4D-BA97-1378D2F8327E}" srcOrd="2" destOrd="0" presId="urn:microsoft.com/office/officeart/2005/8/layout/hierarchy5"/>
    <dgm:cxn modelId="{5CE146E5-5700-6643-8041-D2CC3EE5C750}" type="presParOf" srcId="{BFCCA0D9-6211-4B4D-BA97-1378D2F8327E}" destId="{FF6C27CF-71D5-B247-BCAD-FF5D10796B7F}" srcOrd="0" destOrd="0" presId="urn:microsoft.com/office/officeart/2005/8/layout/hierarchy5"/>
    <dgm:cxn modelId="{6D7032A6-691B-914A-903D-F217DEBF7127}" type="presParOf" srcId="{BFCCA0D9-6211-4B4D-BA97-1378D2F8327E}" destId="{F4C46C59-8E1B-D145-BE3A-0AE4809E4EB5}" srcOrd="1" destOrd="0" presId="urn:microsoft.com/office/officeart/2005/8/layout/hierarchy5"/>
    <dgm:cxn modelId="{55EAADE8-EB53-1848-A088-879BF7034AF2}" type="presParOf" srcId="{9D5DD464-2361-834C-8817-5759BC647317}" destId="{A062CA12-040E-EA4A-8556-2C9E5C05E71B}" srcOrd="3" destOrd="0" presId="urn:microsoft.com/office/officeart/2005/8/layout/hierarchy5"/>
    <dgm:cxn modelId="{3213CA0F-CE85-FD46-8FD0-3CEB4200267E}" type="presParOf" srcId="{A062CA12-040E-EA4A-8556-2C9E5C05E71B}" destId="{CD452380-4E4F-414A-89A7-D250F1970051}" srcOrd="0" destOrd="0" presId="urn:microsoft.com/office/officeart/2005/8/layout/hierarchy5"/>
    <dgm:cxn modelId="{70A0F215-07EA-0C4B-8548-E54BBADFC2CF}" type="presParOf" srcId="{9D5DD464-2361-834C-8817-5759BC647317}" destId="{8F656120-35A9-E448-A585-FCDD59B8D35E}" srcOrd="4" destOrd="0" presId="urn:microsoft.com/office/officeart/2005/8/layout/hierarchy5"/>
    <dgm:cxn modelId="{28C2A6C7-1908-9346-B8EB-900986670C27}" type="presParOf" srcId="{8F656120-35A9-E448-A585-FCDD59B8D35E}" destId="{812E1902-0983-D645-A9FD-EC5340255D3F}" srcOrd="0" destOrd="0" presId="urn:microsoft.com/office/officeart/2005/8/layout/hierarchy5"/>
    <dgm:cxn modelId="{7CC436F2-B29E-0641-81EC-221C9D71F36C}" type="presParOf" srcId="{8F656120-35A9-E448-A585-FCDD59B8D35E}" destId="{877A47B9-6840-9144-93DF-319DDDA209E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6D163C-1EEC-3847-9AE0-D828A55BD038}" type="doc">
      <dgm:prSet loTypeId="urn:microsoft.com/office/officeart/2005/8/layout/process3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AEBEB4D-5868-1440-8E65-867F0506E48C}">
      <dgm:prSet phldrT="[Text]"/>
      <dgm:spPr/>
      <dgm:t>
        <a:bodyPr/>
        <a:lstStyle/>
        <a:p>
          <a:r>
            <a:rPr lang="de-DE" dirty="0"/>
            <a:t>Input</a:t>
          </a:r>
        </a:p>
      </dgm:t>
    </dgm:pt>
    <dgm:pt modelId="{0742D801-1378-F241-8AE6-446B5E897823}" type="parTrans" cxnId="{97CB049C-F241-5F4D-B8F1-B6002D42AF28}">
      <dgm:prSet/>
      <dgm:spPr/>
      <dgm:t>
        <a:bodyPr/>
        <a:lstStyle/>
        <a:p>
          <a:endParaRPr lang="de-DE"/>
        </a:p>
      </dgm:t>
    </dgm:pt>
    <dgm:pt modelId="{C743D53B-FBCE-744E-A773-56A7CEF0108A}" type="sibTrans" cxnId="{97CB049C-F241-5F4D-B8F1-B6002D42AF28}">
      <dgm:prSet/>
      <dgm:spPr/>
      <dgm:t>
        <a:bodyPr/>
        <a:lstStyle/>
        <a:p>
          <a:endParaRPr lang="de-DE"/>
        </a:p>
      </dgm:t>
    </dgm:pt>
    <dgm:pt modelId="{817BEC2A-D9D2-C343-ACF3-3F1BEC1633D2}">
      <dgm:prSet phldrT="[Text]"/>
      <dgm:spPr/>
      <dgm:t>
        <a:bodyPr/>
        <a:lstStyle/>
        <a:p>
          <a:r>
            <a:rPr lang="de-DE" dirty="0"/>
            <a:t>Name</a:t>
          </a:r>
        </a:p>
      </dgm:t>
    </dgm:pt>
    <dgm:pt modelId="{637469ED-1057-3042-8010-F393FC18C1C8}" type="parTrans" cxnId="{3D69B323-F517-B44E-A902-3D9CC94741C4}">
      <dgm:prSet/>
      <dgm:spPr/>
      <dgm:t>
        <a:bodyPr/>
        <a:lstStyle/>
        <a:p>
          <a:endParaRPr lang="de-DE"/>
        </a:p>
      </dgm:t>
    </dgm:pt>
    <dgm:pt modelId="{142C3586-12C7-4E41-B4D1-E1870F8ED9C5}" type="sibTrans" cxnId="{3D69B323-F517-B44E-A902-3D9CC94741C4}">
      <dgm:prSet/>
      <dgm:spPr/>
      <dgm:t>
        <a:bodyPr/>
        <a:lstStyle/>
        <a:p>
          <a:endParaRPr lang="de-DE"/>
        </a:p>
      </dgm:t>
    </dgm:pt>
    <dgm:pt modelId="{FBA6398A-EED9-F84B-8319-4E490EB811E2}">
      <dgm:prSet phldrT="[Text]"/>
      <dgm:spPr/>
      <dgm:t>
        <a:bodyPr/>
        <a:lstStyle/>
        <a:p>
          <a:r>
            <a:rPr lang="de-DE" dirty="0"/>
            <a:t>Anreicherung</a:t>
          </a:r>
        </a:p>
      </dgm:t>
    </dgm:pt>
    <dgm:pt modelId="{DA0C8FCE-CB50-DA41-9640-85BA117ADC8E}" type="parTrans" cxnId="{5DC8EF5F-9071-C24C-BFEC-11F1D2902226}">
      <dgm:prSet/>
      <dgm:spPr/>
      <dgm:t>
        <a:bodyPr/>
        <a:lstStyle/>
        <a:p>
          <a:endParaRPr lang="de-DE"/>
        </a:p>
      </dgm:t>
    </dgm:pt>
    <dgm:pt modelId="{2C28A610-9D93-B148-B41F-ADFBD41316E4}" type="sibTrans" cxnId="{5DC8EF5F-9071-C24C-BFEC-11F1D2902226}">
      <dgm:prSet/>
      <dgm:spPr/>
      <dgm:t>
        <a:bodyPr/>
        <a:lstStyle/>
        <a:p>
          <a:endParaRPr lang="de-DE"/>
        </a:p>
      </dgm:t>
    </dgm:pt>
    <dgm:pt modelId="{EE8FE322-05B8-9C44-9E0F-3A3255F4551B}">
      <dgm:prSet phldrT="[Text]"/>
      <dgm:spPr/>
      <dgm:t>
        <a:bodyPr/>
        <a:lstStyle/>
        <a:p>
          <a:r>
            <a:rPr lang="de-DE" dirty="0"/>
            <a:t>Berechnung der Empfehlungen</a:t>
          </a:r>
        </a:p>
      </dgm:t>
    </dgm:pt>
    <dgm:pt modelId="{81235BB0-FA60-DA47-A230-92EAD7BE9463}" type="parTrans" cxnId="{950749F9-9EEB-0149-9710-1028116BB177}">
      <dgm:prSet/>
      <dgm:spPr/>
      <dgm:t>
        <a:bodyPr/>
        <a:lstStyle/>
        <a:p>
          <a:endParaRPr lang="de-DE"/>
        </a:p>
      </dgm:t>
    </dgm:pt>
    <dgm:pt modelId="{C0FEB221-97C9-C74D-A468-573AE3B35164}" type="sibTrans" cxnId="{950749F9-9EEB-0149-9710-1028116BB177}">
      <dgm:prSet/>
      <dgm:spPr/>
      <dgm:t>
        <a:bodyPr/>
        <a:lstStyle/>
        <a:p>
          <a:endParaRPr lang="de-DE"/>
        </a:p>
      </dgm:t>
    </dgm:pt>
    <dgm:pt modelId="{A14CEB8E-99E3-3F48-91FF-035FAB60FE8A}">
      <dgm:prSet phldrT="[Text]"/>
      <dgm:spPr/>
      <dgm:t>
        <a:bodyPr/>
        <a:lstStyle/>
        <a:p>
          <a:r>
            <a:rPr lang="de-DE" dirty="0" err="1"/>
            <a:t>Similarity</a:t>
          </a:r>
          <a:r>
            <a:rPr lang="de-DE" dirty="0"/>
            <a:t> </a:t>
          </a:r>
          <a:r>
            <a:rPr lang="de-DE" dirty="0" err="1"/>
            <a:t>Recommender</a:t>
          </a:r>
          <a:endParaRPr lang="de-DE" dirty="0"/>
        </a:p>
      </dgm:t>
    </dgm:pt>
    <dgm:pt modelId="{C7C20442-3314-BC49-A7BA-E32EAE4518B0}" type="parTrans" cxnId="{C04824BC-59AC-104C-8BF8-9EA4BE20CBCE}">
      <dgm:prSet/>
      <dgm:spPr/>
      <dgm:t>
        <a:bodyPr/>
        <a:lstStyle/>
        <a:p>
          <a:endParaRPr lang="de-DE"/>
        </a:p>
      </dgm:t>
    </dgm:pt>
    <dgm:pt modelId="{4F25E892-A0C9-504A-9A78-6FFBB6BA999A}" type="sibTrans" cxnId="{C04824BC-59AC-104C-8BF8-9EA4BE20CBCE}">
      <dgm:prSet/>
      <dgm:spPr/>
      <dgm:t>
        <a:bodyPr/>
        <a:lstStyle/>
        <a:p>
          <a:endParaRPr lang="de-DE"/>
        </a:p>
      </dgm:t>
    </dgm:pt>
    <dgm:pt modelId="{9159F595-61F9-F149-A7A8-954265C5EE35}">
      <dgm:prSet phldrT="[Text]"/>
      <dgm:spPr/>
      <dgm:t>
        <a:bodyPr/>
        <a:lstStyle/>
        <a:p>
          <a:r>
            <a:rPr lang="de-DE" dirty="0"/>
            <a:t>Unternehmen</a:t>
          </a:r>
        </a:p>
      </dgm:t>
    </dgm:pt>
    <dgm:pt modelId="{E50C3FEA-1B9A-FA41-80F3-A206112138CA}" type="parTrans" cxnId="{FFC4793A-E910-6047-B33E-DF608D44157C}">
      <dgm:prSet/>
      <dgm:spPr/>
      <dgm:t>
        <a:bodyPr/>
        <a:lstStyle/>
        <a:p>
          <a:endParaRPr lang="de-DE"/>
        </a:p>
      </dgm:t>
    </dgm:pt>
    <dgm:pt modelId="{D831ED1E-92F1-964B-B4C0-79DA53BBE64A}" type="sibTrans" cxnId="{FFC4793A-E910-6047-B33E-DF608D44157C}">
      <dgm:prSet/>
      <dgm:spPr/>
      <dgm:t>
        <a:bodyPr/>
        <a:lstStyle/>
        <a:p>
          <a:endParaRPr lang="de-DE"/>
        </a:p>
      </dgm:t>
    </dgm:pt>
    <dgm:pt modelId="{839E81E4-AFE8-7E40-99FF-F497C4EFD9C4}">
      <dgm:prSet phldrT="[Text]"/>
      <dgm:spPr/>
      <dgm:t>
        <a:bodyPr/>
        <a:lstStyle/>
        <a:p>
          <a:r>
            <a:rPr lang="de-DE" dirty="0"/>
            <a:t>Jobposition</a:t>
          </a:r>
        </a:p>
      </dgm:t>
    </dgm:pt>
    <dgm:pt modelId="{53D2D74C-FAEA-6E43-88B3-18748F535A17}" type="parTrans" cxnId="{4BCC3D39-E353-2C4C-B6C4-2899F5B3D80C}">
      <dgm:prSet/>
      <dgm:spPr/>
      <dgm:t>
        <a:bodyPr/>
        <a:lstStyle/>
        <a:p>
          <a:endParaRPr lang="de-DE"/>
        </a:p>
      </dgm:t>
    </dgm:pt>
    <dgm:pt modelId="{8C38CB8A-98D5-FD4B-8EBA-28800AB5FA7A}" type="sibTrans" cxnId="{4BCC3D39-E353-2C4C-B6C4-2899F5B3D80C}">
      <dgm:prSet/>
      <dgm:spPr/>
      <dgm:t>
        <a:bodyPr/>
        <a:lstStyle/>
        <a:p>
          <a:endParaRPr lang="de-DE"/>
        </a:p>
      </dgm:t>
    </dgm:pt>
    <dgm:pt modelId="{74CC2080-A496-3345-AE5E-558953321025}">
      <dgm:prSet phldrT="[Text]"/>
      <dgm:spPr/>
      <dgm:t>
        <a:bodyPr/>
        <a:lstStyle/>
        <a:p>
          <a:r>
            <a:rPr lang="de-DE" dirty="0"/>
            <a:t>Unternehmen</a:t>
          </a:r>
        </a:p>
      </dgm:t>
    </dgm:pt>
    <dgm:pt modelId="{8D8EA178-F5E0-F241-9C70-0A685BAB8C04}" type="parTrans" cxnId="{64E6E2CE-77E6-294A-9CC5-778E02DFB9EF}">
      <dgm:prSet/>
      <dgm:spPr/>
      <dgm:t>
        <a:bodyPr/>
        <a:lstStyle/>
        <a:p>
          <a:endParaRPr lang="de-DE"/>
        </a:p>
      </dgm:t>
    </dgm:pt>
    <dgm:pt modelId="{9AFB3865-7C06-E543-A38E-51222D9FF2CC}" type="sibTrans" cxnId="{64E6E2CE-77E6-294A-9CC5-778E02DFB9EF}">
      <dgm:prSet/>
      <dgm:spPr/>
      <dgm:t>
        <a:bodyPr/>
        <a:lstStyle/>
        <a:p>
          <a:endParaRPr lang="de-DE"/>
        </a:p>
      </dgm:t>
    </dgm:pt>
    <dgm:pt modelId="{B4FA82E3-2C0D-6940-8FAC-85081BACD27A}">
      <dgm:prSet phldrT="[Text]"/>
      <dgm:spPr/>
      <dgm:t>
        <a:bodyPr/>
        <a:lstStyle/>
        <a:p>
          <a:r>
            <a:rPr lang="de-DE" dirty="0"/>
            <a:t>Person </a:t>
          </a:r>
        </a:p>
      </dgm:t>
    </dgm:pt>
    <dgm:pt modelId="{4F41270C-04B4-B74C-A704-89B6D93F710F}" type="parTrans" cxnId="{FE53C527-2F57-7641-8EBC-7C57C092C54E}">
      <dgm:prSet/>
      <dgm:spPr/>
      <dgm:t>
        <a:bodyPr/>
        <a:lstStyle/>
        <a:p>
          <a:endParaRPr lang="de-DE"/>
        </a:p>
      </dgm:t>
    </dgm:pt>
    <dgm:pt modelId="{10431DD8-994C-C447-9ECA-D82BDEE602CE}" type="sibTrans" cxnId="{FE53C527-2F57-7641-8EBC-7C57C092C54E}">
      <dgm:prSet/>
      <dgm:spPr/>
      <dgm:t>
        <a:bodyPr/>
        <a:lstStyle/>
        <a:p>
          <a:endParaRPr lang="de-DE"/>
        </a:p>
      </dgm:t>
    </dgm:pt>
    <dgm:pt modelId="{C0EF2B77-8B10-6345-AB14-7934DD3412C6}">
      <dgm:prSet phldrT="[Text]"/>
      <dgm:spPr/>
      <dgm:t>
        <a:bodyPr/>
        <a:lstStyle/>
        <a:p>
          <a:r>
            <a:rPr lang="de-DE" dirty="0"/>
            <a:t>Connection </a:t>
          </a:r>
          <a:r>
            <a:rPr lang="de-DE" dirty="0" err="1"/>
            <a:t>Recommender</a:t>
          </a:r>
          <a:endParaRPr lang="de-DE" dirty="0"/>
        </a:p>
      </dgm:t>
    </dgm:pt>
    <dgm:pt modelId="{C5413C9A-D11D-E34B-8C16-DEBFE624DAAE}" type="parTrans" cxnId="{9B1CE0A3-3F92-DA42-96F4-90A23C4B8026}">
      <dgm:prSet/>
      <dgm:spPr/>
      <dgm:t>
        <a:bodyPr/>
        <a:lstStyle/>
        <a:p>
          <a:endParaRPr lang="de-DE"/>
        </a:p>
      </dgm:t>
    </dgm:pt>
    <dgm:pt modelId="{1F48E799-AFAB-9F43-81B9-E6B03A79AA5F}" type="sibTrans" cxnId="{9B1CE0A3-3F92-DA42-96F4-90A23C4B8026}">
      <dgm:prSet/>
      <dgm:spPr/>
      <dgm:t>
        <a:bodyPr/>
        <a:lstStyle/>
        <a:p>
          <a:endParaRPr lang="de-DE"/>
        </a:p>
      </dgm:t>
    </dgm:pt>
    <dgm:pt modelId="{CB67326D-D5B7-B242-9EA6-F117D9DE1C28}">
      <dgm:prSet phldrT="[Text]"/>
      <dgm:spPr/>
      <dgm:t>
        <a:bodyPr/>
        <a:lstStyle/>
        <a:p>
          <a:r>
            <a:rPr lang="de-DE" dirty="0"/>
            <a:t>Gewichtung </a:t>
          </a:r>
        </a:p>
      </dgm:t>
    </dgm:pt>
    <dgm:pt modelId="{230FED46-DD0F-424F-B24E-92B8ACEC0B91}" type="parTrans" cxnId="{D0693A3D-5508-8342-8C18-C06DAD895B76}">
      <dgm:prSet/>
      <dgm:spPr/>
      <dgm:t>
        <a:bodyPr/>
        <a:lstStyle/>
        <a:p>
          <a:endParaRPr lang="de-DE"/>
        </a:p>
      </dgm:t>
    </dgm:pt>
    <dgm:pt modelId="{19B1E9F8-22FA-3D4A-B4D3-3FEC65EC1870}" type="sibTrans" cxnId="{D0693A3D-5508-8342-8C18-C06DAD895B76}">
      <dgm:prSet/>
      <dgm:spPr/>
      <dgm:t>
        <a:bodyPr/>
        <a:lstStyle/>
        <a:p>
          <a:endParaRPr lang="de-DE"/>
        </a:p>
      </dgm:t>
    </dgm:pt>
    <dgm:pt modelId="{D4138ABD-6A46-2D4E-8D77-777650CA7296}">
      <dgm:prSet phldrT="[Text]"/>
      <dgm:spPr/>
      <dgm:t>
        <a:bodyPr/>
        <a:lstStyle/>
        <a:p>
          <a:r>
            <a:rPr lang="de-DE" dirty="0" err="1"/>
            <a:t>Crawling</a:t>
          </a:r>
          <a:r>
            <a:rPr lang="de-DE" dirty="0"/>
            <a:t> von Keywords zu:</a:t>
          </a:r>
        </a:p>
      </dgm:t>
    </dgm:pt>
    <dgm:pt modelId="{4A56FCC7-D51F-9A42-82D5-E0AD2036F4E5}" type="parTrans" cxnId="{623295BC-0EA1-004E-B30F-74AE18191C4D}">
      <dgm:prSet/>
      <dgm:spPr/>
      <dgm:t>
        <a:bodyPr/>
        <a:lstStyle/>
        <a:p>
          <a:endParaRPr lang="de-DE"/>
        </a:p>
      </dgm:t>
    </dgm:pt>
    <dgm:pt modelId="{6B1A17B0-F15C-CB4F-8CBC-4C170B2F5287}" type="sibTrans" cxnId="{623295BC-0EA1-004E-B30F-74AE18191C4D}">
      <dgm:prSet/>
      <dgm:spPr/>
      <dgm:t>
        <a:bodyPr/>
        <a:lstStyle/>
        <a:p>
          <a:endParaRPr lang="de-DE"/>
        </a:p>
      </dgm:t>
    </dgm:pt>
    <dgm:pt modelId="{8705F2A9-9CE6-AA4A-8475-C36C269C2B94}" type="pres">
      <dgm:prSet presAssocID="{D86D163C-1EEC-3847-9AE0-D828A55BD038}" presName="linearFlow" presStyleCnt="0">
        <dgm:presLayoutVars>
          <dgm:dir/>
          <dgm:animLvl val="lvl"/>
          <dgm:resizeHandles val="exact"/>
        </dgm:presLayoutVars>
      </dgm:prSet>
      <dgm:spPr/>
    </dgm:pt>
    <dgm:pt modelId="{27533A64-87D5-5049-BE3D-0751AF814AF1}" type="pres">
      <dgm:prSet presAssocID="{BAEBEB4D-5868-1440-8E65-867F0506E48C}" presName="composite" presStyleCnt="0"/>
      <dgm:spPr/>
    </dgm:pt>
    <dgm:pt modelId="{A71AE116-2F29-E240-951E-C647F37BB665}" type="pres">
      <dgm:prSet presAssocID="{BAEBEB4D-5868-1440-8E65-867F0506E48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90B1A3-124C-C64E-9BCD-A924D940191E}" type="pres">
      <dgm:prSet presAssocID="{BAEBEB4D-5868-1440-8E65-867F0506E48C}" presName="parSh" presStyleLbl="node1" presStyleIdx="0" presStyleCnt="3"/>
      <dgm:spPr/>
    </dgm:pt>
    <dgm:pt modelId="{7593A484-0B89-5940-80DF-45B9F4C745F1}" type="pres">
      <dgm:prSet presAssocID="{BAEBEB4D-5868-1440-8E65-867F0506E48C}" presName="desTx" presStyleLbl="fgAcc1" presStyleIdx="0" presStyleCnt="3">
        <dgm:presLayoutVars>
          <dgm:bulletEnabled val="1"/>
        </dgm:presLayoutVars>
      </dgm:prSet>
      <dgm:spPr/>
    </dgm:pt>
    <dgm:pt modelId="{BDB18986-8E06-394C-9882-83D7A69E184C}" type="pres">
      <dgm:prSet presAssocID="{C743D53B-FBCE-744E-A773-56A7CEF0108A}" presName="sibTrans" presStyleLbl="sibTrans2D1" presStyleIdx="0" presStyleCnt="2"/>
      <dgm:spPr/>
    </dgm:pt>
    <dgm:pt modelId="{FA76444E-EFED-CB43-AA2A-13F65D3DD6E2}" type="pres">
      <dgm:prSet presAssocID="{C743D53B-FBCE-744E-A773-56A7CEF0108A}" presName="connTx" presStyleLbl="sibTrans2D1" presStyleIdx="0" presStyleCnt="2"/>
      <dgm:spPr/>
    </dgm:pt>
    <dgm:pt modelId="{8E682843-1817-4D4A-9B36-02F8C77AC948}" type="pres">
      <dgm:prSet presAssocID="{FBA6398A-EED9-F84B-8319-4E490EB811E2}" presName="composite" presStyleCnt="0"/>
      <dgm:spPr/>
    </dgm:pt>
    <dgm:pt modelId="{7D06169F-DBD6-294B-BC62-1908FD930971}" type="pres">
      <dgm:prSet presAssocID="{FBA6398A-EED9-F84B-8319-4E490EB811E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081FD90-363D-9F4B-972C-A233B894B5AA}" type="pres">
      <dgm:prSet presAssocID="{FBA6398A-EED9-F84B-8319-4E490EB811E2}" presName="parSh" presStyleLbl="node1" presStyleIdx="1" presStyleCnt="3"/>
      <dgm:spPr/>
    </dgm:pt>
    <dgm:pt modelId="{60DEA34E-4BE6-CE42-BD9C-B4A36EAADD59}" type="pres">
      <dgm:prSet presAssocID="{FBA6398A-EED9-F84B-8319-4E490EB811E2}" presName="desTx" presStyleLbl="fgAcc1" presStyleIdx="1" presStyleCnt="3">
        <dgm:presLayoutVars>
          <dgm:bulletEnabled val="1"/>
        </dgm:presLayoutVars>
      </dgm:prSet>
      <dgm:spPr/>
    </dgm:pt>
    <dgm:pt modelId="{3349878D-0F03-AD41-AFBC-7BCA1E014281}" type="pres">
      <dgm:prSet presAssocID="{2C28A610-9D93-B148-B41F-ADFBD41316E4}" presName="sibTrans" presStyleLbl="sibTrans2D1" presStyleIdx="1" presStyleCnt="2"/>
      <dgm:spPr/>
    </dgm:pt>
    <dgm:pt modelId="{7096DAD5-D196-E947-A4D4-6730B56D0A74}" type="pres">
      <dgm:prSet presAssocID="{2C28A610-9D93-B148-B41F-ADFBD41316E4}" presName="connTx" presStyleLbl="sibTrans2D1" presStyleIdx="1" presStyleCnt="2"/>
      <dgm:spPr/>
    </dgm:pt>
    <dgm:pt modelId="{5AEE85FE-05AC-AF4A-8076-FE6BE86154F0}" type="pres">
      <dgm:prSet presAssocID="{EE8FE322-05B8-9C44-9E0F-3A3255F4551B}" presName="composite" presStyleCnt="0"/>
      <dgm:spPr/>
    </dgm:pt>
    <dgm:pt modelId="{699332A0-91B2-1549-870D-708A232BA10A}" type="pres">
      <dgm:prSet presAssocID="{EE8FE322-05B8-9C44-9E0F-3A3255F4551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3677964-96A1-724F-A834-939AC2136141}" type="pres">
      <dgm:prSet presAssocID="{EE8FE322-05B8-9C44-9E0F-3A3255F4551B}" presName="parSh" presStyleLbl="node1" presStyleIdx="2" presStyleCnt="3"/>
      <dgm:spPr/>
    </dgm:pt>
    <dgm:pt modelId="{F1D547E1-EAFA-4745-902E-D62DF8B8CF75}" type="pres">
      <dgm:prSet presAssocID="{EE8FE322-05B8-9C44-9E0F-3A3255F4551B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973A101-1771-AF4E-974A-D1F0F7C107F9}" type="presOf" srcId="{2C28A610-9D93-B148-B41F-ADFBD41316E4}" destId="{3349878D-0F03-AD41-AFBC-7BCA1E014281}" srcOrd="0" destOrd="0" presId="urn:microsoft.com/office/officeart/2005/8/layout/process3"/>
    <dgm:cxn modelId="{B5340503-EA6F-0245-859E-FCF61230797E}" type="presOf" srcId="{EE8FE322-05B8-9C44-9E0F-3A3255F4551B}" destId="{F3677964-96A1-724F-A834-939AC2136141}" srcOrd="1" destOrd="0" presId="urn:microsoft.com/office/officeart/2005/8/layout/process3"/>
    <dgm:cxn modelId="{9D851612-B351-CD4D-8611-345BBAEE5BEB}" type="presOf" srcId="{C743D53B-FBCE-744E-A773-56A7CEF0108A}" destId="{BDB18986-8E06-394C-9882-83D7A69E184C}" srcOrd="0" destOrd="0" presId="urn:microsoft.com/office/officeart/2005/8/layout/process3"/>
    <dgm:cxn modelId="{6E5F2912-1571-FD45-A2A0-B07B4E55AEEC}" type="presOf" srcId="{BAEBEB4D-5868-1440-8E65-867F0506E48C}" destId="{E290B1A3-124C-C64E-9BCD-A924D940191E}" srcOrd="1" destOrd="0" presId="urn:microsoft.com/office/officeart/2005/8/layout/process3"/>
    <dgm:cxn modelId="{C5A1B919-68C2-614F-BEFE-C29867AFE29F}" type="presOf" srcId="{C743D53B-FBCE-744E-A773-56A7CEF0108A}" destId="{FA76444E-EFED-CB43-AA2A-13F65D3DD6E2}" srcOrd="1" destOrd="0" presId="urn:microsoft.com/office/officeart/2005/8/layout/process3"/>
    <dgm:cxn modelId="{AC96BD1A-E943-124B-B12F-B8539A89AB34}" type="presOf" srcId="{74CC2080-A496-3345-AE5E-558953321025}" destId="{60DEA34E-4BE6-CE42-BD9C-B4A36EAADD59}" srcOrd="0" destOrd="1" presId="urn:microsoft.com/office/officeart/2005/8/layout/process3"/>
    <dgm:cxn modelId="{85A9BF1E-996D-0142-9627-6D4A45833A5F}" type="presOf" srcId="{9159F595-61F9-F149-A7A8-954265C5EE35}" destId="{7593A484-0B89-5940-80DF-45B9F4C745F1}" srcOrd="0" destOrd="1" presId="urn:microsoft.com/office/officeart/2005/8/layout/process3"/>
    <dgm:cxn modelId="{3D69B323-F517-B44E-A902-3D9CC94741C4}" srcId="{BAEBEB4D-5868-1440-8E65-867F0506E48C}" destId="{817BEC2A-D9D2-C343-ACF3-3F1BEC1633D2}" srcOrd="0" destOrd="0" parTransId="{637469ED-1057-3042-8010-F393FC18C1C8}" sibTransId="{142C3586-12C7-4E41-B4D1-E1870F8ED9C5}"/>
    <dgm:cxn modelId="{55C4F026-653B-8248-8F26-201B538C7193}" type="presOf" srcId="{FBA6398A-EED9-F84B-8319-4E490EB811E2}" destId="{1081FD90-363D-9F4B-972C-A233B894B5AA}" srcOrd="1" destOrd="0" presId="urn:microsoft.com/office/officeart/2005/8/layout/process3"/>
    <dgm:cxn modelId="{FE53C527-2F57-7641-8EBC-7C57C092C54E}" srcId="{D4138ABD-6A46-2D4E-8D77-777650CA7296}" destId="{B4FA82E3-2C0D-6940-8FAC-85081BACD27A}" srcOrd="1" destOrd="0" parTransId="{4F41270C-04B4-B74C-A704-89B6D93F710F}" sibTransId="{10431DD8-994C-C447-9ECA-D82BDEE602CE}"/>
    <dgm:cxn modelId="{9E65FC31-12C6-A543-B876-92388BFF403C}" type="presOf" srcId="{2C28A610-9D93-B148-B41F-ADFBD41316E4}" destId="{7096DAD5-D196-E947-A4D4-6730B56D0A74}" srcOrd="1" destOrd="0" presId="urn:microsoft.com/office/officeart/2005/8/layout/process3"/>
    <dgm:cxn modelId="{4BCC3D39-E353-2C4C-B6C4-2899F5B3D80C}" srcId="{BAEBEB4D-5868-1440-8E65-867F0506E48C}" destId="{839E81E4-AFE8-7E40-99FF-F497C4EFD9C4}" srcOrd="2" destOrd="0" parTransId="{53D2D74C-FAEA-6E43-88B3-18748F535A17}" sibTransId="{8C38CB8A-98D5-FD4B-8EBA-28800AB5FA7A}"/>
    <dgm:cxn modelId="{FFC4793A-E910-6047-B33E-DF608D44157C}" srcId="{BAEBEB4D-5868-1440-8E65-867F0506E48C}" destId="{9159F595-61F9-F149-A7A8-954265C5EE35}" srcOrd="1" destOrd="0" parTransId="{E50C3FEA-1B9A-FA41-80F3-A206112138CA}" sibTransId="{D831ED1E-92F1-964B-B4C0-79DA53BBE64A}"/>
    <dgm:cxn modelId="{D0693A3D-5508-8342-8C18-C06DAD895B76}" srcId="{EE8FE322-05B8-9C44-9E0F-3A3255F4551B}" destId="{CB67326D-D5B7-B242-9EA6-F117D9DE1C28}" srcOrd="2" destOrd="0" parTransId="{230FED46-DD0F-424F-B24E-92B8ACEC0B91}" sibTransId="{19B1E9F8-22FA-3D4A-B4D3-3FEC65EC1870}"/>
    <dgm:cxn modelId="{B1E86A3E-9826-5545-9366-D6CC325BCE8C}" type="presOf" srcId="{839E81E4-AFE8-7E40-99FF-F497C4EFD9C4}" destId="{7593A484-0B89-5940-80DF-45B9F4C745F1}" srcOrd="0" destOrd="2" presId="urn:microsoft.com/office/officeart/2005/8/layout/process3"/>
    <dgm:cxn modelId="{376C5544-FE18-6D4D-A3B2-BB5B8709A297}" type="presOf" srcId="{CB67326D-D5B7-B242-9EA6-F117D9DE1C28}" destId="{F1D547E1-EAFA-4745-902E-D62DF8B8CF75}" srcOrd="0" destOrd="2" presId="urn:microsoft.com/office/officeart/2005/8/layout/process3"/>
    <dgm:cxn modelId="{848D765E-4D99-4D45-819F-F7487AFD7461}" type="presOf" srcId="{C0EF2B77-8B10-6345-AB14-7934DD3412C6}" destId="{F1D547E1-EAFA-4745-902E-D62DF8B8CF75}" srcOrd="0" destOrd="1" presId="urn:microsoft.com/office/officeart/2005/8/layout/process3"/>
    <dgm:cxn modelId="{5DC8EF5F-9071-C24C-BFEC-11F1D2902226}" srcId="{D86D163C-1EEC-3847-9AE0-D828A55BD038}" destId="{FBA6398A-EED9-F84B-8319-4E490EB811E2}" srcOrd="1" destOrd="0" parTransId="{DA0C8FCE-CB50-DA41-9640-85BA117ADC8E}" sibTransId="{2C28A610-9D93-B148-B41F-ADFBD41316E4}"/>
    <dgm:cxn modelId="{5615676B-BEA3-7C42-AE66-2EB450CB53CA}" type="presOf" srcId="{D4138ABD-6A46-2D4E-8D77-777650CA7296}" destId="{60DEA34E-4BE6-CE42-BD9C-B4A36EAADD59}" srcOrd="0" destOrd="0" presId="urn:microsoft.com/office/officeart/2005/8/layout/process3"/>
    <dgm:cxn modelId="{B5C4077D-2885-4840-BD58-7F682E4F85E4}" type="presOf" srcId="{817BEC2A-D9D2-C343-ACF3-3F1BEC1633D2}" destId="{7593A484-0B89-5940-80DF-45B9F4C745F1}" srcOrd="0" destOrd="0" presId="urn:microsoft.com/office/officeart/2005/8/layout/process3"/>
    <dgm:cxn modelId="{A2D11B8B-93E0-2E48-BB56-6C59BBA26BB4}" type="presOf" srcId="{A14CEB8E-99E3-3F48-91FF-035FAB60FE8A}" destId="{F1D547E1-EAFA-4745-902E-D62DF8B8CF75}" srcOrd="0" destOrd="0" presId="urn:microsoft.com/office/officeart/2005/8/layout/process3"/>
    <dgm:cxn modelId="{97CB049C-F241-5F4D-B8F1-B6002D42AF28}" srcId="{D86D163C-1EEC-3847-9AE0-D828A55BD038}" destId="{BAEBEB4D-5868-1440-8E65-867F0506E48C}" srcOrd="0" destOrd="0" parTransId="{0742D801-1378-F241-8AE6-446B5E897823}" sibTransId="{C743D53B-FBCE-744E-A773-56A7CEF0108A}"/>
    <dgm:cxn modelId="{9B1CE0A3-3F92-DA42-96F4-90A23C4B8026}" srcId="{EE8FE322-05B8-9C44-9E0F-3A3255F4551B}" destId="{C0EF2B77-8B10-6345-AB14-7934DD3412C6}" srcOrd="1" destOrd="0" parTransId="{C5413C9A-D11D-E34B-8C16-DEBFE624DAAE}" sibTransId="{1F48E799-AFAB-9F43-81B9-E6B03A79AA5F}"/>
    <dgm:cxn modelId="{98DFC8A4-B96D-2345-BE12-9943B1D4F025}" type="presOf" srcId="{EE8FE322-05B8-9C44-9E0F-3A3255F4551B}" destId="{699332A0-91B2-1549-870D-708A232BA10A}" srcOrd="0" destOrd="0" presId="urn:microsoft.com/office/officeart/2005/8/layout/process3"/>
    <dgm:cxn modelId="{AF9D62B2-A909-E44D-8127-0CE15A3DE29E}" type="presOf" srcId="{B4FA82E3-2C0D-6940-8FAC-85081BACD27A}" destId="{60DEA34E-4BE6-CE42-BD9C-B4A36EAADD59}" srcOrd="0" destOrd="2" presId="urn:microsoft.com/office/officeart/2005/8/layout/process3"/>
    <dgm:cxn modelId="{DD5EEAB6-FF1F-2F4B-9D39-AC416CAAE2AD}" type="presOf" srcId="{D86D163C-1EEC-3847-9AE0-D828A55BD038}" destId="{8705F2A9-9CE6-AA4A-8475-C36C269C2B94}" srcOrd="0" destOrd="0" presId="urn:microsoft.com/office/officeart/2005/8/layout/process3"/>
    <dgm:cxn modelId="{C04824BC-59AC-104C-8BF8-9EA4BE20CBCE}" srcId="{EE8FE322-05B8-9C44-9E0F-3A3255F4551B}" destId="{A14CEB8E-99E3-3F48-91FF-035FAB60FE8A}" srcOrd="0" destOrd="0" parTransId="{C7C20442-3314-BC49-A7BA-E32EAE4518B0}" sibTransId="{4F25E892-A0C9-504A-9A78-6FFBB6BA999A}"/>
    <dgm:cxn modelId="{623295BC-0EA1-004E-B30F-74AE18191C4D}" srcId="{FBA6398A-EED9-F84B-8319-4E490EB811E2}" destId="{D4138ABD-6A46-2D4E-8D77-777650CA7296}" srcOrd="0" destOrd="0" parTransId="{4A56FCC7-D51F-9A42-82D5-E0AD2036F4E5}" sibTransId="{6B1A17B0-F15C-CB4F-8CBC-4C170B2F5287}"/>
    <dgm:cxn modelId="{64E6E2CE-77E6-294A-9CC5-778E02DFB9EF}" srcId="{D4138ABD-6A46-2D4E-8D77-777650CA7296}" destId="{74CC2080-A496-3345-AE5E-558953321025}" srcOrd="0" destOrd="0" parTransId="{8D8EA178-F5E0-F241-9C70-0A685BAB8C04}" sibTransId="{9AFB3865-7C06-E543-A38E-51222D9FF2CC}"/>
    <dgm:cxn modelId="{3DFF17D2-5CDD-DC4C-9651-E822BA3674D4}" type="presOf" srcId="{BAEBEB4D-5868-1440-8E65-867F0506E48C}" destId="{A71AE116-2F29-E240-951E-C647F37BB665}" srcOrd="0" destOrd="0" presId="urn:microsoft.com/office/officeart/2005/8/layout/process3"/>
    <dgm:cxn modelId="{2E6AA3EE-9BDE-8B40-BC41-0B785B5E6E80}" type="presOf" srcId="{FBA6398A-EED9-F84B-8319-4E490EB811E2}" destId="{7D06169F-DBD6-294B-BC62-1908FD930971}" srcOrd="0" destOrd="0" presId="urn:microsoft.com/office/officeart/2005/8/layout/process3"/>
    <dgm:cxn modelId="{950749F9-9EEB-0149-9710-1028116BB177}" srcId="{D86D163C-1EEC-3847-9AE0-D828A55BD038}" destId="{EE8FE322-05B8-9C44-9E0F-3A3255F4551B}" srcOrd="2" destOrd="0" parTransId="{81235BB0-FA60-DA47-A230-92EAD7BE9463}" sibTransId="{C0FEB221-97C9-C74D-A468-573AE3B35164}"/>
    <dgm:cxn modelId="{0FAC8CC3-02AE-594D-9DDA-6EAA8BC9F0EB}" type="presParOf" srcId="{8705F2A9-9CE6-AA4A-8475-C36C269C2B94}" destId="{27533A64-87D5-5049-BE3D-0751AF814AF1}" srcOrd="0" destOrd="0" presId="urn:microsoft.com/office/officeart/2005/8/layout/process3"/>
    <dgm:cxn modelId="{017F4400-9B9E-D44A-9BA4-09F862F95C67}" type="presParOf" srcId="{27533A64-87D5-5049-BE3D-0751AF814AF1}" destId="{A71AE116-2F29-E240-951E-C647F37BB665}" srcOrd="0" destOrd="0" presId="urn:microsoft.com/office/officeart/2005/8/layout/process3"/>
    <dgm:cxn modelId="{349B0C73-4DB1-6740-BBAE-A6FDF0B7DFC1}" type="presParOf" srcId="{27533A64-87D5-5049-BE3D-0751AF814AF1}" destId="{E290B1A3-124C-C64E-9BCD-A924D940191E}" srcOrd="1" destOrd="0" presId="urn:microsoft.com/office/officeart/2005/8/layout/process3"/>
    <dgm:cxn modelId="{F10E25CC-F3BC-2942-B0C8-FE5B5E65966B}" type="presParOf" srcId="{27533A64-87D5-5049-BE3D-0751AF814AF1}" destId="{7593A484-0B89-5940-80DF-45B9F4C745F1}" srcOrd="2" destOrd="0" presId="urn:microsoft.com/office/officeart/2005/8/layout/process3"/>
    <dgm:cxn modelId="{3F4FFFD7-B42A-134A-97CA-507C8AD52638}" type="presParOf" srcId="{8705F2A9-9CE6-AA4A-8475-C36C269C2B94}" destId="{BDB18986-8E06-394C-9882-83D7A69E184C}" srcOrd="1" destOrd="0" presId="urn:microsoft.com/office/officeart/2005/8/layout/process3"/>
    <dgm:cxn modelId="{0BDB6405-A41D-8644-B36A-F9AACA1BC305}" type="presParOf" srcId="{BDB18986-8E06-394C-9882-83D7A69E184C}" destId="{FA76444E-EFED-CB43-AA2A-13F65D3DD6E2}" srcOrd="0" destOrd="0" presId="urn:microsoft.com/office/officeart/2005/8/layout/process3"/>
    <dgm:cxn modelId="{6582B4EE-0EEF-364E-BC34-1F054E905A26}" type="presParOf" srcId="{8705F2A9-9CE6-AA4A-8475-C36C269C2B94}" destId="{8E682843-1817-4D4A-9B36-02F8C77AC948}" srcOrd="2" destOrd="0" presId="urn:microsoft.com/office/officeart/2005/8/layout/process3"/>
    <dgm:cxn modelId="{6DB52896-9716-3144-A80A-95F787B685F3}" type="presParOf" srcId="{8E682843-1817-4D4A-9B36-02F8C77AC948}" destId="{7D06169F-DBD6-294B-BC62-1908FD930971}" srcOrd="0" destOrd="0" presId="urn:microsoft.com/office/officeart/2005/8/layout/process3"/>
    <dgm:cxn modelId="{97C7E150-394E-6042-BB47-9EFEE116EA73}" type="presParOf" srcId="{8E682843-1817-4D4A-9B36-02F8C77AC948}" destId="{1081FD90-363D-9F4B-972C-A233B894B5AA}" srcOrd="1" destOrd="0" presId="urn:microsoft.com/office/officeart/2005/8/layout/process3"/>
    <dgm:cxn modelId="{E642A949-416D-2C45-8E4A-72C26147126F}" type="presParOf" srcId="{8E682843-1817-4D4A-9B36-02F8C77AC948}" destId="{60DEA34E-4BE6-CE42-BD9C-B4A36EAADD59}" srcOrd="2" destOrd="0" presId="urn:microsoft.com/office/officeart/2005/8/layout/process3"/>
    <dgm:cxn modelId="{7542149A-88DB-5349-BD7E-D1D651D193A5}" type="presParOf" srcId="{8705F2A9-9CE6-AA4A-8475-C36C269C2B94}" destId="{3349878D-0F03-AD41-AFBC-7BCA1E014281}" srcOrd="3" destOrd="0" presId="urn:microsoft.com/office/officeart/2005/8/layout/process3"/>
    <dgm:cxn modelId="{CEAAAA20-097B-434C-A7D8-FF015232EE26}" type="presParOf" srcId="{3349878D-0F03-AD41-AFBC-7BCA1E014281}" destId="{7096DAD5-D196-E947-A4D4-6730B56D0A74}" srcOrd="0" destOrd="0" presId="urn:microsoft.com/office/officeart/2005/8/layout/process3"/>
    <dgm:cxn modelId="{A8E4072D-148B-AB4B-8072-BFEB2846B25F}" type="presParOf" srcId="{8705F2A9-9CE6-AA4A-8475-C36C269C2B94}" destId="{5AEE85FE-05AC-AF4A-8076-FE6BE86154F0}" srcOrd="4" destOrd="0" presId="urn:microsoft.com/office/officeart/2005/8/layout/process3"/>
    <dgm:cxn modelId="{4E393F3C-0CEA-684B-9BD1-469C6030A5CF}" type="presParOf" srcId="{5AEE85FE-05AC-AF4A-8076-FE6BE86154F0}" destId="{699332A0-91B2-1549-870D-708A232BA10A}" srcOrd="0" destOrd="0" presId="urn:microsoft.com/office/officeart/2005/8/layout/process3"/>
    <dgm:cxn modelId="{D182BBCB-8FA3-0C44-91AD-000E768247D8}" type="presParOf" srcId="{5AEE85FE-05AC-AF4A-8076-FE6BE86154F0}" destId="{F3677964-96A1-724F-A834-939AC2136141}" srcOrd="1" destOrd="0" presId="urn:microsoft.com/office/officeart/2005/8/layout/process3"/>
    <dgm:cxn modelId="{E789EEF0-B9B3-9A43-80B5-58F39CA6BBCC}" type="presParOf" srcId="{5AEE85FE-05AC-AF4A-8076-FE6BE86154F0}" destId="{F1D547E1-EAFA-4745-902E-D62DF8B8CF7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431345-58BA-3840-9E3F-E1B0212ACCF5}" type="doc">
      <dgm:prSet loTypeId="urn:microsoft.com/office/officeart/2005/8/layout/cycle3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9C661FD-C74F-EF44-BADA-32D785E850EF}">
      <dgm:prSet phldrT="[Text]"/>
      <dgm:spPr/>
      <dgm:t>
        <a:bodyPr/>
        <a:lstStyle/>
        <a:p>
          <a:r>
            <a:rPr lang="de-DE" dirty="0"/>
            <a:t>Fragestellung</a:t>
          </a:r>
        </a:p>
      </dgm:t>
    </dgm:pt>
    <dgm:pt modelId="{CCAC4A79-2C43-324A-BF9A-0DCF401D37F1}" type="parTrans" cxnId="{410F0E14-BE0E-1446-A2F0-705F4BCB5224}">
      <dgm:prSet/>
      <dgm:spPr/>
      <dgm:t>
        <a:bodyPr/>
        <a:lstStyle/>
        <a:p>
          <a:endParaRPr lang="de-DE"/>
        </a:p>
      </dgm:t>
    </dgm:pt>
    <dgm:pt modelId="{3BFDC69B-72D4-FA4D-8709-CA75CCBC3E4E}" type="sibTrans" cxnId="{410F0E14-BE0E-1446-A2F0-705F4BCB5224}">
      <dgm:prSet/>
      <dgm:spPr/>
      <dgm:t>
        <a:bodyPr/>
        <a:lstStyle/>
        <a:p>
          <a:endParaRPr lang="de-DE"/>
        </a:p>
      </dgm:t>
    </dgm:pt>
    <dgm:pt modelId="{AAC65EE8-876B-9049-8132-E975C14F76C2}">
      <dgm:prSet phldrT="[Text]"/>
      <dgm:spPr/>
      <dgm:t>
        <a:bodyPr/>
        <a:lstStyle/>
        <a:p>
          <a:r>
            <a:rPr lang="de-DE" dirty="0"/>
            <a:t>Vorhandene Daten</a:t>
          </a:r>
        </a:p>
      </dgm:t>
    </dgm:pt>
    <dgm:pt modelId="{DCBF2F4C-09D7-9543-814F-4D09FBF1F6CC}" type="parTrans" cxnId="{8657DDDF-B963-1B47-AC06-C2CF4619E7E7}">
      <dgm:prSet/>
      <dgm:spPr/>
      <dgm:t>
        <a:bodyPr/>
        <a:lstStyle/>
        <a:p>
          <a:endParaRPr lang="de-DE"/>
        </a:p>
      </dgm:t>
    </dgm:pt>
    <dgm:pt modelId="{C7A1B5C9-1AC0-334D-8CB8-168C4E4A524C}" type="sibTrans" cxnId="{8657DDDF-B963-1B47-AC06-C2CF4619E7E7}">
      <dgm:prSet/>
      <dgm:spPr/>
      <dgm:t>
        <a:bodyPr/>
        <a:lstStyle/>
        <a:p>
          <a:endParaRPr lang="de-DE"/>
        </a:p>
      </dgm:t>
    </dgm:pt>
    <dgm:pt modelId="{99E4ADE0-3E2E-BD4D-89A5-5D25A4132C59}">
      <dgm:prSet phldrT="[Text]"/>
      <dgm:spPr/>
      <dgm:t>
        <a:bodyPr/>
        <a:lstStyle/>
        <a:p>
          <a:r>
            <a:rPr lang="de-DE" dirty="0"/>
            <a:t>Anreicherung der Daten</a:t>
          </a:r>
        </a:p>
      </dgm:t>
    </dgm:pt>
    <dgm:pt modelId="{967FAA0A-E7B3-8947-9644-138F9020CD17}" type="parTrans" cxnId="{B1A749F1-CCFA-EA44-8B59-5C2F1F980D7F}">
      <dgm:prSet/>
      <dgm:spPr/>
      <dgm:t>
        <a:bodyPr/>
        <a:lstStyle/>
        <a:p>
          <a:endParaRPr lang="de-DE"/>
        </a:p>
      </dgm:t>
    </dgm:pt>
    <dgm:pt modelId="{1F0B8DE6-B6DC-D249-8E1C-62D2CF4E6320}" type="sibTrans" cxnId="{B1A749F1-CCFA-EA44-8B59-5C2F1F980D7F}">
      <dgm:prSet/>
      <dgm:spPr/>
      <dgm:t>
        <a:bodyPr/>
        <a:lstStyle/>
        <a:p>
          <a:endParaRPr lang="de-DE"/>
        </a:p>
      </dgm:t>
    </dgm:pt>
    <dgm:pt modelId="{829E97E8-2F50-E741-B941-40CF26BD236B}">
      <dgm:prSet phldrT="[Text]"/>
      <dgm:spPr/>
      <dgm:t>
        <a:bodyPr/>
        <a:lstStyle/>
        <a:p>
          <a:r>
            <a:rPr lang="de-DE" dirty="0"/>
            <a:t>Auswertung der Daten</a:t>
          </a:r>
        </a:p>
      </dgm:t>
    </dgm:pt>
    <dgm:pt modelId="{1DCE6FA8-D6E6-2741-A7B8-7EA8E7ED300D}" type="parTrans" cxnId="{8CE8838B-4255-6440-9F06-FCE51A73F2BC}">
      <dgm:prSet/>
      <dgm:spPr/>
      <dgm:t>
        <a:bodyPr/>
        <a:lstStyle/>
        <a:p>
          <a:endParaRPr lang="de-DE"/>
        </a:p>
      </dgm:t>
    </dgm:pt>
    <dgm:pt modelId="{174E7625-DAC4-4949-99C2-04FF1B13452F}" type="sibTrans" cxnId="{8CE8838B-4255-6440-9F06-FCE51A73F2BC}">
      <dgm:prSet/>
      <dgm:spPr/>
      <dgm:t>
        <a:bodyPr/>
        <a:lstStyle/>
        <a:p>
          <a:endParaRPr lang="de-DE"/>
        </a:p>
      </dgm:t>
    </dgm:pt>
    <dgm:pt modelId="{EC0EB492-0571-F443-9D9A-03BD0F57B316}">
      <dgm:prSet phldrT="[Text]"/>
      <dgm:spPr/>
      <dgm:t>
        <a:bodyPr/>
        <a:lstStyle/>
        <a:p>
          <a:r>
            <a:rPr lang="de-DE" dirty="0"/>
            <a:t>Validierung der Ergebnisse</a:t>
          </a:r>
        </a:p>
      </dgm:t>
    </dgm:pt>
    <dgm:pt modelId="{3BCA3897-84D9-CD4A-93FD-BD036C3B0BD4}" type="parTrans" cxnId="{CD7B99F8-C855-0549-AE45-9255B74760C8}">
      <dgm:prSet/>
      <dgm:spPr/>
      <dgm:t>
        <a:bodyPr/>
        <a:lstStyle/>
        <a:p>
          <a:endParaRPr lang="de-DE"/>
        </a:p>
      </dgm:t>
    </dgm:pt>
    <dgm:pt modelId="{D03FBD08-8AE0-B34C-8D7F-A7BFD798E4D2}" type="sibTrans" cxnId="{CD7B99F8-C855-0549-AE45-9255B74760C8}">
      <dgm:prSet/>
      <dgm:spPr/>
      <dgm:t>
        <a:bodyPr/>
        <a:lstStyle/>
        <a:p>
          <a:endParaRPr lang="de-DE"/>
        </a:p>
      </dgm:t>
    </dgm:pt>
    <dgm:pt modelId="{641F2A28-E98D-AA43-920A-6674D99DB446}" type="pres">
      <dgm:prSet presAssocID="{42431345-58BA-3840-9E3F-E1B0212ACCF5}" presName="Name0" presStyleCnt="0">
        <dgm:presLayoutVars>
          <dgm:dir/>
          <dgm:resizeHandles val="exact"/>
        </dgm:presLayoutVars>
      </dgm:prSet>
      <dgm:spPr/>
    </dgm:pt>
    <dgm:pt modelId="{98744299-E5CB-B040-BE8E-FF6916AFDEB1}" type="pres">
      <dgm:prSet presAssocID="{42431345-58BA-3840-9E3F-E1B0212ACCF5}" presName="cycle" presStyleCnt="0"/>
      <dgm:spPr/>
    </dgm:pt>
    <dgm:pt modelId="{E1B3D0A9-C8C3-D044-9BC2-0DFD779CE4BA}" type="pres">
      <dgm:prSet presAssocID="{89C661FD-C74F-EF44-BADA-32D785E850EF}" presName="nodeFirstNode" presStyleLbl="node1" presStyleIdx="0" presStyleCnt="5">
        <dgm:presLayoutVars>
          <dgm:bulletEnabled val="1"/>
        </dgm:presLayoutVars>
      </dgm:prSet>
      <dgm:spPr/>
    </dgm:pt>
    <dgm:pt modelId="{20B79B24-9FA3-304C-89A9-F4029B8C32C9}" type="pres">
      <dgm:prSet presAssocID="{3BFDC69B-72D4-FA4D-8709-CA75CCBC3E4E}" presName="sibTransFirstNode" presStyleLbl="bgShp" presStyleIdx="0" presStyleCnt="1"/>
      <dgm:spPr/>
    </dgm:pt>
    <dgm:pt modelId="{E7AC2DED-5480-7448-AA24-EBD69DAEDD55}" type="pres">
      <dgm:prSet presAssocID="{AAC65EE8-876B-9049-8132-E975C14F76C2}" presName="nodeFollowingNodes" presStyleLbl="node1" presStyleIdx="1" presStyleCnt="5">
        <dgm:presLayoutVars>
          <dgm:bulletEnabled val="1"/>
        </dgm:presLayoutVars>
      </dgm:prSet>
      <dgm:spPr/>
    </dgm:pt>
    <dgm:pt modelId="{9DE4670E-94C6-574A-99E9-C39A00F29166}" type="pres">
      <dgm:prSet presAssocID="{99E4ADE0-3E2E-BD4D-89A5-5D25A4132C59}" presName="nodeFollowingNodes" presStyleLbl="node1" presStyleIdx="2" presStyleCnt="5">
        <dgm:presLayoutVars>
          <dgm:bulletEnabled val="1"/>
        </dgm:presLayoutVars>
      </dgm:prSet>
      <dgm:spPr/>
    </dgm:pt>
    <dgm:pt modelId="{9174A2EA-E2C8-894F-AE1F-051B133C72BB}" type="pres">
      <dgm:prSet presAssocID="{829E97E8-2F50-E741-B941-40CF26BD236B}" presName="nodeFollowingNodes" presStyleLbl="node1" presStyleIdx="3" presStyleCnt="5">
        <dgm:presLayoutVars>
          <dgm:bulletEnabled val="1"/>
        </dgm:presLayoutVars>
      </dgm:prSet>
      <dgm:spPr/>
    </dgm:pt>
    <dgm:pt modelId="{EF27DC43-7555-C144-BEDD-066B1B4E5592}" type="pres">
      <dgm:prSet presAssocID="{EC0EB492-0571-F443-9D9A-03BD0F57B31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410F0E14-BE0E-1446-A2F0-705F4BCB5224}" srcId="{42431345-58BA-3840-9E3F-E1B0212ACCF5}" destId="{89C661FD-C74F-EF44-BADA-32D785E850EF}" srcOrd="0" destOrd="0" parTransId="{CCAC4A79-2C43-324A-BF9A-0DCF401D37F1}" sibTransId="{3BFDC69B-72D4-FA4D-8709-CA75CCBC3E4E}"/>
    <dgm:cxn modelId="{098E952E-96BD-F747-A7AF-E5154381C954}" type="presOf" srcId="{89C661FD-C74F-EF44-BADA-32D785E850EF}" destId="{E1B3D0A9-C8C3-D044-9BC2-0DFD779CE4BA}" srcOrd="0" destOrd="0" presId="urn:microsoft.com/office/officeart/2005/8/layout/cycle3"/>
    <dgm:cxn modelId="{71A2E23C-02F8-DF48-82AE-6CB0A3CD316C}" type="presOf" srcId="{42431345-58BA-3840-9E3F-E1B0212ACCF5}" destId="{641F2A28-E98D-AA43-920A-6674D99DB446}" srcOrd="0" destOrd="0" presId="urn:microsoft.com/office/officeart/2005/8/layout/cycle3"/>
    <dgm:cxn modelId="{F0DD984D-2F9B-734E-8E70-BC156F8E3E75}" type="presOf" srcId="{AAC65EE8-876B-9049-8132-E975C14F76C2}" destId="{E7AC2DED-5480-7448-AA24-EBD69DAEDD55}" srcOrd="0" destOrd="0" presId="urn:microsoft.com/office/officeart/2005/8/layout/cycle3"/>
    <dgm:cxn modelId="{43006A55-F4F5-5B40-9D9F-70691229D350}" type="presOf" srcId="{3BFDC69B-72D4-FA4D-8709-CA75CCBC3E4E}" destId="{20B79B24-9FA3-304C-89A9-F4029B8C32C9}" srcOrd="0" destOrd="0" presId="urn:microsoft.com/office/officeart/2005/8/layout/cycle3"/>
    <dgm:cxn modelId="{8CE8838B-4255-6440-9F06-FCE51A73F2BC}" srcId="{42431345-58BA-3840-9E3F-E1B0212ACCF5}" destId="{829E97E8-2F50-E741-B941-40CF26BD236B}" srcOrd="3" destOrd="0" parTransId="{1DCE6FA8-D6E6-2741-A7B8-7EA8E7ED300D}" sibTransId="{174E7625-DAC4-4949-99C2-04FF1B13452F}"/>
    <dgm:cxn modelId="{4AC0CB94-1EF1-624A-A1D7-B411F915B098}" type="presOf" srcId="{99E4ADE0-3E2E-BD4D-89A5-5D25A4132C59}" destId="{9DE4670E-94C6-574A-99E9-C39A00F29166}" srcOrd="0" destOrd="0" presId="urn:microsoft.com/office/officeart/2005/8/layout/cycle3"/>
    <dgm:cxn modelId="{5B35D59F-CD36-084A-A30F-263EEEF60006}" type="presOf" srcId="{829E97E8-2F50-E741-B941-40CF26BD236B}" destId="{9174A2EA-E2C8-894F-AE1F-051B133C72BB}" srcOrd="0" destOrd="0" presId="urn:microsoft.com/office/officeart/2005/8/layout/cycle3"/>
    <dgm:cxn modelId="{787CECCC-C409-B643-9754-BAA6556D1295}" type="presOf" srcId="{EC0EB492-0571-F443-9D9A-03BD0F57B316}" destId="{EF27DC43-7555-C144-BEDD-066B1B4E5592}" srcOrd="0" destOrd="0" presId="urn:microsoft.com/office/officeart/2005/8/layout/cycle3"/>
    <dgm:cxn modelId="{8657DDDF-B963-1B47-AC06-C2CF4619E7E7}" srcId="{42431345-58BA-3840-9E3F-E1B0212ACCF5}" destId="{AAC65EE8-876B-9049-8132-E975C14F76C2}" srcOrd="1" destOrd="0" parTransId="{DCBF2F4C-09D7-9543-814F-4D09FBF1F6CC}" sibTransId="{C7A1B5C9-1AC0-334D-8CB8-168C4E4A524C}"/>
    <dgm:cxn modelId="{B1A749F1-CCFA-EA44-8B59-5C2F1F980D7F}" srcId="{42431345-58BA-3840-9E3F-E1B0212ACCF5}" destId="{99E4ADE0-3E2E-BD4D-89A5-5D25A4132C59}" srcOrd="2" destOrd="0" parTransId="{967FAA0A-E7B3-8947-9644-138F9020CD17}" sibTransId="{1F0B8DE6-B6DC-D249-8E1C-62D2CF4E6320}"/>
    <dgm:cxn modelId="{CD7B99F8-C855-0549-AE45-9255B74760C8}" srcId="{42431345-58BA-3840-9E3F-E1B0212ACCF5}" destId="{EC0EB492-0571-F443-9D9A-03BD0F57B316}" srcOrd="4" destOrd="0" parTransId="{3BCA3897-84D9-CD4A-93FD-BD036C3B0BD4}" sibTransId="{D03FBD08-8AE0-B34C-8D7F-A7BFD798E4D2}"/>
    <dgm:cxn modelId="{8ACF5522-61D9-9545-8DC7-5E2BC5829C3E}" type="presParOf" srcId="{641F2A28-E98D-AA43-920A-6674D99DB446}" destId="{98744299-E5CB-B040-BE8E-FF6916AFDEB1}" srcOrd="0" destOrd="0" presId="urn:microsoft.com/office/officeart/2005/8/layout/cycle3"/>
    <dgm:cxn modelId="{4B530B25-F5A4-F049-B02C-3E14121A9CBC}" type="presParOf" srcId="{98744299-E5CB-B040-BE8E-FF6916AFDEB1}" destId="{E1B3D0A9-C8C3-D044-9BC2-0DFD779CE4BA}" srcOrd="0" destOrd="0" presId="urn:microsoft.com/office/officeart/2005/8/layout/cycle3"/>
    <dgm:cxn modelId="{3D29ED73-CAC2-A942-B483-7907EA79C352}" type="presParOf" srcId="{98744299-E5CB-B040-BE8E-FF6916AFDEB1}" destId="{20B79B24-9FA3-304C-89A9-F4029B8C32C9}" srcOrd="1" destOrd="0" presId="urn:microsoft.com/office/officeart/2005/8/layout/cycle3"/>
    <dgm:cxn modelId="{8E1D3400-4929-4E4E-ABBC-0AE59E9412C2}" type="presParOf" srcId="{98744299-E5CB-B040-BE8E-FF6916AFDEB1}" destId="{E7AC2DED-5480-7448-AA24-EBD69DAEDD55}" srcOrd="2" destOrd="0" presId="urn:microsoft.com/office/officeart/2005/8/layout/cycle3"/>
    <dgm:cxn modelId="{DEA37018-55EA-3946-A7F9-F2F3A6126347}" type="presParOf" srcId="{98744299-E5CB-B040-BE8E-FF6916AFDEB1}" destId="{9DE4670E-94C6-574A-99E9-C39A00F29166}" srcOrd="3" destOrd="0" presId="urn:microsoft.com/office/officeart/2005/8/layout/cycle3"/>
    <dgm:cxn modelId="{8C06FBF8-506F-8A4D-93FF-7224F547C290}" type="presParOf" srcId="{98744299-E5CB-B040-BE8E-FF6916AFDEB1}" destId="{9174A2EA-E2C8-894F-AE1F-051B133C72BB}" srcOrd="4" destOrd="0" presId="urn:microsoft.com/office/officeart/2005/8/layout/cycle3"/>
    <dgm:cxn modelId="{6CE8D895-09A6-6640-AF75-E403B7B40ABF}" type="presParOf" srcId="{98744299-E5CB-B040-BE8E-FF6916AFDEB1}" destId="{EF27DC43-7555-C144-BEDD-066B1B4E5592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7F757-A570-F540-97C3-B92BFA8B4753}">
      <dsp:nvSpPr>
        <dsp:cNvPr id="0" name=""/>
        <dsp:cNvSpPr/>
      </dsp:nvSpPr>
      <dsp:spPr>
        <a:xfrm>
          <a:off x="2964298" y="40793"/>
          <a:ext cx="1958102" cy="1958102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Background in Mathematik, Physik, …</a:t>
          </a:r>
        </a:p>
      </dsp:txBody>
      <dsp:txXfrm>
        <a:off x="3225379" y="383461"/>
        <a:ext cx="1435941" cy="881146"/>
      </dsp:txXfrm>
    </dsp:sp>
    <dsp:sp modelId="{9CC13CD1-2E20-2143-A062-7AFC9C002B15}">
      <dsp:nvSpPr>
        <dsp:cNvPr id="0" name=""/>
        <dsp:cNvSpPr/>
      </dsp:nvSpPr>
      <dsp:spPr>
        <a:xfrm>
          <a:off x="3670847" y="1264607"/>
          <a:ext cx="1958102" cy="1958102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Background in Management, Business, …</a:t>
          </a:r>
        </a:p>
      </dsp:txBody>
      <dsp:txXfrm>
        <a:off x="4269700" y="1770450"/>
        <a:ext cx="1174861" cy="1076956"/>
      </dsp:txXfrm>
    </dsp:sp>
    <dsp:sp modelId="{936DFDD8-E65D-D942-831B-DCEB7CCA0AF7}">
      <dsp:nvSpPr>
        <dsp:cNvPr id="0" name=""/>
        <dsp:cNvSpPr/>
      </dsp:nvSpPr>
      <dsp:spPr>
        <a:xfrm>
          <a:off x="2257750" y="1264607"/>
          <a:ext cx="1958102" cy="1958102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Background in (Angewandter) Informatik</a:t>
          </a:r>
        </a:p>
      </dsp:txBody>
      <dsp:txXfrm>
        <a:off x="2442138" y="1770450"/>
        <a:ext cx="1174861" cy="107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4574D-9008-A24B-937C-81C730F2A467}">
      <dsp:nvSpPr>
        <dsp:cNvPr id="0" name=""/>
        <dsp:cNvSpPr/>
      </dsp:nvSpPr>
      <dsp:spPr>
        <a:xfrm>
          <a:off x="593995" y="1991"/>
          <a:ext cx="1862583" cy="465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Fragestellung</a:t>
          </a:r>
        </a:p>
      </dsp:txBody>
      <dsp:txXfrm>
        <a:off x="607633" y="15629"/>
        <a:ext cx="1835307" cy="438369"/>
      </dsp:txXfrm>
    </dsp:sp>
    <dsp:sp modelId="{E866F4A3-DBCD-BC49-B44C-4095054307C0}">
      <dsp:nvSpPr>
        <dsp:cNvPr id="0" name=""/>
        <dsp:cNvSpPr/>
      </dsp:nvSpPr>
      <dsp:spPr>
        <a:xfrm rot="5400000">
          <a:off x="1437978" y="479278"/>
          <a:ext cx="174617" cy="2095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 rot="-5400000">
        <a:off x="1462425" y="496740"/>
        <a:ext cx="125724" cy="122232"/>
      </dsp:txXfrm>
    </dsp:sp>
    <dsp:sp modelId="{BB92F45F-3618-9240-BD26-41404AB1F413}">
      <dsp:nvSpPr>
        <dsp:cNvPr id="0" name=""/>
        <dsp:cNvSpPr/>
      </dsp:nvSpPr>
      <dsp:spPr>
        <a:xfrm>
          <a:off x="593995" y="700460"/>
          <a:ext cx="1862583" cy="465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Vorhandene Daten</a:t>
          </a:r>
        </a:p>
      </dsp:txBody>
      <dsp:txXfrm>
        <a:off x="607633" y="714098"/>
        <a:ext cx="1835307" cy="438369"/>
      </dsp:txXfrm>
    </dsp:sp>
    <dsp:sp modelId="{029EA2C5-DEC8-1C44-B44B-B036ECF1C44D}">
      <dsp:nvSpPr>
        <dsp:cNvPr id="0" name=""/>
        <dsp:cNvSpPr/>
      </dsp:nvSpPr>
      <dsp:spPr>
        <a:xfrm rot="5400000">
          <a:off x="1437978" y="1177747"/>
          <a:ext cx="174617" cy="2095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 rot="-5400000">
        <a:off x="1462425" y="1195209"/>
        <a:ext cx="125724" cy="122232"/>
      </dsp:txXfrm>
    </dsp:sp>
    <dsp:sp modelId="{00E84C71-5A95-2343-AD35-0839C067690B}">
      <dsp:nvSpPr>
        <dsp:cNvPr id="0" name=""/>
        <dsp:cNvSpPr/>
      </dsp:nvSpPr>
      <dsp:spPr>
        <a:xfrm>
          <a:off x="593995" y="1398929"/>
          <a:ext cx="1862583" cy="465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Anreicherung der Daten</a:t>
          </a:r>
        </a:p>
      </dsp:txBody>
      <dsp:txXfrm>
        <a:off x="607633" y="1412567"/>
        <a:ext cx="1835307" cy="438369"/>
      </dsp:txXfrm>
    </dsp:sp>
    <dsp:sp modelId="{8D331C0A-306C-4C45-A170-4D4486B0C696}">
      <dsp:nvSpPr>
        <dsp:cNvPr id="0" name=""/>
        <dsp:cNvSpPr/>
      </dsp:nvSpPr>
      <dsp:spPr>
        <a:xfrm rot="5400000">
          <a:off x="1437978" y="1876216"/>
          <a:ext cx="174617" cy="2095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 rot="-5400000">
        <a:off x="1462425" y="1893678"/>
        <a:ext cx="125724" cy="122232"/>
      </dsp:txXfrm>
    </dsp:sp>
    <dsp:sp modelId="{010CC03E-F21E-EA4F-A6E6-A1A201DCB05C}">
      <dsp:nvSpPr>
        <dsp:cNvPr id="0" name=""/>
        <dsp:cNvSpPr/>
      </dsp:nvSpPr>
      <dsp:spPr>
        <a:xfrm>
          <a:off x="593995" y="2097397"/>
          <a:ext cx="1862583" cy="465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Auswertung der Daten</a:t>
          </a:r>
        </a:p>
      </dsp:txBody>
      <dsp:txXfrm>
        <a:off x="607633" y="2111035"/>
        <a:ext cx="1835307" cy="438369"/>
      </dsp:txXfrm>
    </dsp:sp>
    <dsp:sp modelId="{0562263A-AC4A-1544-8D0C-3886A8FD3F14}">
      <dsp:nvSpPr>
        <dsp:cNvPr id="0" name=""/>
        <dsp:cNvSpPr/>
      </dsp:nvSpPr>
      <dsp:spPr>
        <a:xfrm rot="5400000">
          <a:off x="1437978" y="2574684"/>
          <a:ext cx="174617" cy="2095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 rot="-5400000">
        <a:off x="1462425" y="2592146"/>
        <a:ext cx="125724" cy="122232"/>
      </dsp:txXfrm>
    </dsp:sp>
    <dsp:sp modelId="{BDDB2DF3-30BD-A546-966C-1F3418728027}">
      <dsp:nvSpPr>
        <dsp:cNvPr id="0" name=""/>
        <dsp:cNvSpPr/>
      </dsp:nvSpPr>
      <dsp:spPr>
        <a:xfrm>
          <a:off x="593995" y="2795866"/>
          <a:ext cx="1862583" cy="465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Validierung der Ergebnisse</a:t>
          </a:r>
        </a:p>
      </dsp:txBody>
      <dsp:txXfrm>
        <a:off x="607633" y="2809504"/>
        <a:ext cx="1835307" cy="438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AC8D3-CB46-9D42-92D5-F12D355529A2}">
      <dsp:nvSpPr>
        <dsp:cNvPr id="0" name=""/>
        <dsp:cNvSpPr/>
      </dsp:nvSpPr>
      <dsp:spPr>
        <a:xfrm>
          <a:off x="3098071" y="756"/>
          <a:ext cx="1690557" cy="8452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Wie wird das Problem gelöst?</a:t>
          </a:r>
          <a:endParaRPr lang="de-DE" sz="1600" kern="1200" dirty="0"/>
        </a:p>
      </dsp:txBody>
      <dsp:txXfrm>
        <a:off x="3122828" y="25513"/>
        <a:ext cx="1641043" cy="795764"/>
      </dsp:txXfrm>
    </dsp:sp>
    <dsp:sp modelId="{16F894EA-F0AA-4E45-BAA7-EF1D74226FEF}">
      <dsp:nvSpPr>
        <dsp:cNvPr id="0" name=""/>
        <dsp:cNvSpPr/>
      </dsp:nvSpPr>
      <dsp:spPr>
        <a:xfrm rot="3600000">
          <a:off x="4200985" y="1483828"/>
          <a:ext cx="880017" cy="295847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4289739" y="1542997"/>
        <a:ext cx="702509" cy="177509"/>
      </dsp:txXfrm>
    </dsp:sp>
    <dsp:sp modelId="{20934A5F-E949-864F-8123-C29F6E812B65}">
      <dsp:nvSpPr>
        <dsp:cNvPr id="0" name=""/>
        <dsp:cNvSpPr/>
      </dsp:nvSpPr>
      <dsp:spPr>
        <a:xfrm>
          <a:off x="4493361" y="2417469"/>
          <a:ext cx="1690557" cy="8452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Welche Daten werden benötigt?</a:t>
          </a:r>
          <a:endParaRPr lang="de-DE" sz="1600" kern="1200"/>
        </a:p>
      </dsp:txBody>
      <dsp:txXfrm>
        <a:off x="4518118" y="2442226"/>
        <a:ext cx="1641043" cy="795764"/>
      </dsp:txXfrm>
    </dsp:sp>
    <dsp:sp modelId="{7FCCB433-9A81-BA48-B7DD-815187C4EB3B}">
      <dsp:nvSpPr>
        <dsp:cNvPr id="0" name=""/>
        <dsp:cNvSpPr/>
      </dsp:nvSpPr>
      <dsp:spPr>
        <a:xfrm rot="10800000">
          <a:off x="3503341" y="2692184"/>
          <a:ext cx="880017" cy="295847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3592095" y="2751353"/>
        <a:ext cx="702509" cy="177509"/>
      </dsp:txXfrm>
    </dsp:sp>
    <dsp:sp modelId="{9A1F6EA2-7718-864F-9968-4C3AE4491508}">
      <dsp:nvSpPr>
        <dsp:cNvPr id="0" name=""/>
        <dsp:cNvSpPr/>
      </dsp:nvSpPr>
      <dsp:spPr>
        <a:xfrm>
          <a:off x="1702781" y="2417469"/>
          <a:ext cx="1690557" cy="8452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Wie erhält man die notwendigen Daten?</a:t>
          </a:r>
          <a:endParaRPr lang="de-DE" sz="1600" kern="1200" dirty="0"/>
        </a:p>
      </dsp:txBody>
      <dsp:txXfrm>
        <a:off x="1727538" y="2442226"/>
        <a:ext cx="1641043" cy="795764"/>
      </dsp:txXfrm>
    </dsp:sp>
    <dsp:sp modelId="{CA773E75-A619-874D-B088-A88C4A5AFF8D}">
      <dsp:nvSpPr>
        <dsp:cNvPr id="0" name=""/>
        <dsp:cNvSpPr/>
      </dsp:nvSpPr>
      <dsp:spPr>
        <a:xfrm rot="18000000">
          <a:off x="2805696" y="1483828"/>
          <a:ext cx="880017" cy="295847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2894450" y="1542997"/>
        <a:ext cx="702509" cy="177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4C5C1-04AC-9142-B3C9-AAFAB48D83F6}">
      <dsp:nvSpPr>
        <dsp:cNvPr id="0" name=""/>
        <dsp:cNvSpPr/>
      </dsp:nvSpPr>
      <dsp:spPr>
        <a:xfrm>
          <a:off x="3224" y="0"/>
          <a:ext cx="963674" cy="333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Person X</a:t>
          </a:r>
        </a:p>
      </dsp:txBody>
      <dsp:txXfrm>
        <a:off x="12996" y="9772"/>
        <a:ext cx="944130" cy="314088"/>
      </dsp:txXfrm>
    </dsp:sp>
    <dsp:sp modelId="{4F23A589-2600-304D-9150-BBA61227650F}">
      <dsp:nvSpPr>
        <dsp:cNvPr id="0" name=""/>
        <dsp:cNvSpPr/>
      </dsp:nvSpPr>
      <dsp:spPr>
        <a:xfrm>
          <a:off x="1063266" y="47320"/>
          <a:ext cx="204299" cy="23899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1063266" y="95118"/>
        <a:ext cx="143009" cy="143395"/>
      </dsp:txXfrm>
    </dsp:sp>
    <dsp:sp modelId="{16CFE887-F328-5148-87FA-E46DC60092F8}">
      <dsp:nvSpPr>
        <dsp:cNvPr id="0" name=""/>
        <dsp:cNvSpPr/>
      </dsp:nvSpPr>
      <dsp:spPr>
        <a:xfrm>
          <a:off x="1352368" y="0"/>
          <a:ext cx="963674" cy="333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Person Y</a:t>
          </a:r>
        </a:p>
      </dsp:txBody>
      <dsp:txXfrm>
        <a:off x="1362140" y="9772"/>
        <a:ext cx="944130" cy="314088"/>
      </dsp:txXfrm>
    </dsp:sp>
    <dsp:sp modelId="{C56C64EC-19C5-B443-8A6A-EC4C97F6564E}">
      <dsp:nvSpPr>
        <dsp:cNvPr id="0" name=""/>
        <dsp:cNvSpPr/>
      </dsp:nvSpPr>
      <dsp:spPr>
        <a:xfrm>
          <a:off x="2412410" y="47320"/>
          <a:ext cx="204299" cy="23899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412410" y="95118"/>
        <a:ext cx="143009" cy="143395"/>
      </dsp:txXfrm>
    </dsp:sp>
    <dsp:sp modelId="{E6ED8F8A-D5FA-4C4A-B2C0-36763120AB06}">
      <dsp:nvSpPr>
        <dsp:cNvPr id="0" name=""/>
        <dsp:cNvSpPr/>
      </dsp:nvSpPr>
      <dsp:spPr>
        <a:xfrm>
          <a:off x="2701513" y="0"/>
          <a:ext cx="963674" cy="333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Person Z</a:t>
          </a:r>
        </a:p>
      </dsp:txBody>
      <dsp:txXfrm>
        <a:off x="2711285" y="9772"/>
        <a:ext cx="944130" cy="3140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E1902-0983-D645-A9FD-EC5340255D3F}">
      <dsp:nvSpPr>
        <dsp:cNvPr id="0" name=""/>
        <dsp:cNvSpPr/>
      </dsp:nvSpPr>
      <dsp:spPr>
        <a:xfrm>
          <a:off x="2834218" y="0"/>
          <a:ext cx="1119660" cy="23331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Branche </a:t>
          </a:r>
          <a:r>
            <a:rPr lang="de-DE" sz="1700" kern="1200" dirty="0" err="1"/>
            <a:t>z</a:t>
          </a:r>
          <a:endParaRPr lang="de-DE" sz="1700" kern="1200" dirty="0"/>
        </a:p>
      </dsp:txBody>
      <dsp:txXfrm>
        <a:off x="2834218" y="0"/>
        <a:ext cx="1119660" cy="699958"/>
      </dsp:txXfrm>
    </dsp:sp>
    <dsp:sp modelId="{FF6C27CF-71D5-B247-BCAD-FF5D10796B7F}">
      <dsp:nvSpPr>
        <dsp:cNvPr id="0" name=""/>
        <dsp:cNvSpPr/>
      </dsp:nvSpPr>
      <dsp:spPr>
        <a:xfrm>
          <a:off x="1527948" y="0"/>
          <a:ext cx="1119660" cy="23331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Branche </a:t>
          </a:r>
          <a:r>
            <a:rPr lang="de-DE" sz="1700" kern="1200" dirty="0" err="1"/>
            <a:t>y</a:t>
          </a:r>
          <a:endParaRPr lang="de-DE" sz="1700" kern="1200" dirty="0"/>
        </a:p>
      </dsp:txBody>
      <dsp:txXfrm>
        <a:off x="1527948" y="0"/>
        <a:ext cx="1119660" cy="699958"/>
      </dsp:txXfrm>
    </dsp:sp>
    <dsp:sp modelId="{8827995D-D73B-AD4E-8827-204BC520F8CD}">
      <dsp:nvSpPr>
        <dsp:cNvPr id="0" name=""/>
        <dsp:cNvSpPr/>
      </dsp:nvSpPr>
      <dsp:spPr>
        <a:xfrm>
          <a:off x="221677" y="0"/>
          <a:ext cx="1119660" cy="23331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Branche x</a:t>
          </a:r>
        </a:p>
      </dsp:txBody>
      <dsp:txXfrm>
        <a:off x="221677" y="0"/>
        <a:ext cx="1119660" cy="699958"/>
      </dsp:txXfrm>
    </dsp:sp>
    <dsp:sp modelId="{D2D9B94A-25B5-9548-8B8A-260CA01F524D}">
      <dsp:nvSpPr>
        <dsp:cNvPr id="0" name=""/>
        <dsp:cNvSpPr/>
      </dsp:nvSpPr>
      <dsp:spPr>
        <a:xfrm>
          <a:off x="314982" y="1370776"/>
          <a:ext cx="933050" cy="4665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Unternehmen x1</a:t>
          </a:r>
        </a:p>
      </dsp:txBody>
      <dsp:txXfrm>
        <a:off x="328646" y="1384440"/>
        <a:ext cx="905722" cy="439197"/>
      </dsp:txXfrm>
    </dsp:sp>
    <dsp:sp modelId="{025B03F5-D4F7-C047-8509-DD5A7BD1CA5C}">
      <dsp:nvSpPr>
        <dsp:cNvPr id="0" name=""/>
        <dsp:cNvSpPr/>
      </dsp:nvSpPr>
      <dsp:spPr>
        <a:xfrm rot="18770822">
          <a:off x="1160234" y="1384854"/>
          <a:ext cx="548818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48818" y="1799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420922" y="1389130"/>
        <a:ext cx="27440" cy="27440"/>
      </dsp:txXfrm>
    </dsp:sp>
    <dsp:sp modelId="{EDC87B3E-8982-DC41-96DC-9D76B8E9E126}">
      <dsp:nvSpPr>
        <dsp:cNvPr id="0" name=""/>
        <dsp:cNvSpPr/>
      </dsp:nvSpPr>
      <dsp:spPr>
        <a:xfrm>
          <a:off x="1621253" y="968398"/>
          <a:ext cx="933050" cy="4665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Unternehmen y1</a:t>
          </a:r>
        </a:p>
      </dsp:txBody>
      <dsp:txXfrm>
        <a:off x="1634917" y="982062"/>
        <a:ext cx="905722" cy="439197"/>
      </dsp:txXfrm>
    </dsp:sp>
    <dsp:sp modelId="{1716DDCE-82E7-0D4A-8844-7774A637F122}">
      <dsp:nvSpPr>
        <dsp:cNvPr id="0" name=""/>
        <dsp:cNvSpPr/>
      </dsp:nvSpPr>
      <dsp:spPr>
        <a:xfrm rot="19457599">
          <a:off x="2511102" y="1049539"/>
          <a:ext cx="459622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459622" y="1799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729423" y="1056044"/>
        <a:ext cx="22981" cy="22981"/>
      </dsp:txXfrm>
    </dsp:sp>
    <dsp:sp modelId="{44FB3CF9-62A6-BC42-A620-062B0AF4D5A5}">
      <dsp:nvSpPr>
        <dsp:cNvPr id="0" name=""/>
        <dsp:cNvSpPr/>
      </dsp:nvSpPr>
      <dsp:spPr>
        <a:xfrm>
          <a:off x="2927523" y="700146"/>
          <a:ext cx="933050" cy="4665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Unternehmen z1</a:t>
          </a:r>
        </a:p>
      </dsp:txBody>
      <dsp:txXfrm>
        <a:off x="2941187" y="713810"/>
        <a:ext cx="905722" cy="439197"/>
      </dsp:txXfrm>
    </dsp:sp>
    <dsp:sp modelId="{D6BA9D07-15F5-8E4C-9642-DB7987D0420C}">
      <dsp:nvSpPr>
        <dsp:cNvPr id="0" name=""/>
        <dsp:cNvSpPr/>
      </dsp:nvSpPr>
      <dsp:spPr>
        <a:xfrm rot="2142401">
          <a:off x="2511102" y="1317791"/>
          <a:ext cx="459622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459622" y="1799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729423" y="1324296"/>
        <a:ext cx="22981" cy="22981"/>
      </dsp:txXfrm>
    </dsp:sp>
    <dsp:sp modelId="{741BF2E7-EB18-A44D-AD00-792A03C56555}">
      <dsp:nvSpPr>
        <dsp:cNvPr id="0" name=""/>
        <dsp:cNvSpPr/>
      </dsp:nvSpPr>
      <dsp:spPr>
        <a:xfrm>
          <a:off x="2927523" y="1236650"/>
          <a:ext cx="933050" cy="4665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Unternehmen z2</a:t>
          </a:r>
        </a:p>
      </dsp:txBody>
      <dsp:txXfrm>
        <a:off x="2941187" y="1250314"/>
        <a:ext cx="905722" cy="439197"/>
      </dsp:txXfrm>
    </dsp:sp>
    <dsp:sp modelId="{58D49C3A-9D36-6F4A-A433-2BAD56BADE67}">
      <dsp:nvSpPr>
        <dsp:cNvPr id="0" name=""/>
        <dsp:cNvSpPr/>
      </dsp:nvSpPr>
      <dsp:spPr>
        <a:xfrm rot="2829178">
          <a:off x="1160234" y="1787232"/>
          <a:ext cx="548818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48818" y="1799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420922" y="1791508"/>
        <a:ext cx="27440" cy="27440"/>
      </dsp:txXfrm>
    </dsp:sp>
    <dsp:sp modelId="{C56C3A1F-5B21-3D4E-91FB-55CA0BF3DB98}">
      <dsp:nvSpPr>
        <dsp:cNvPr id="0" name=""/>
        <dsp:cNvSpPr/>
      </dsp:nvSpPr>
      <dsp:spPr>
        <a:xfrm>
          <a:off x="1621253" y="1773154"/>
          <a:ext cx="933050" cy="4665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Unternehmen y2</a:t>
          </a:r>
        </a:p>
      </dsp:txBody>
      <dsp:txXfrm>
        <a:off x="1634917" y="1786818"/>
        <a:ext cx="905722" cy="439197"/>
      </dsp:txXfrm>
    </dsp:sp>
    <dsp:sp modelId="{5F8F8066-BCD5-7248-B649-4ED4BE0788C1}">
      <dsp:nvSpPr>
        <dsp:cNvPr id="0" name=""/>
        <dsp:cNvSpPr/>
      </dsp:nvSpPr>
      <dsp:spPr>
        <a:xfrm>
          <a:off x="2554303" y="1988421"/>
          <a:ext cx="373220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373220" y="1799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731583" y="1997087"/>
        <a:ext cx="18661" cy="18661"/>
      </dsp:txXfrm>
    </dsp:sp>
    <dsp:sp modelId="{7B4B4CBF-BCCC-B649-9441-9B0185A5C867}">
      <dsp:nvSpPr>
        <dsp:cNvPr id="0" name=""/>
        <dsp:cNvSpPr/>
      </dsp:nvSpPr>
      <dsp:spPr>
        <a:xfrm>
          <a:off x="2927523" y="1773154"/>
          <a:ext cx="933050" cy="4665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Unternehmen z3</a:t>
          </a:r>
        </a:p>
      </dsp:txBody>
      <dsp:txXfrm>
        <a:off x="2941187" y="1786818"/>
        <a:ext cx="905722" cy="4391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0B1A3-124C-C64E-9BCD-A924D940191E}">
      <dsp:nvSpPr>
        <dsp:cNvPr id="0" name=""/>
        <dsp:cNvSpPr/>
      </dsp:nvSpPr>
      <dsp:spPr>
        <a:xfrm>
          <a:off x="2433" y="504823"/>
          <a:ext cx="1106578" cy="5842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Input</a:t>
          </a:r>
        </a:p>
      </dsp:txBody>
      <dsp:txXfrm>
        <a:off x="2433" y="504823"/>
        <a:ext cx="1106578" cy="389476"/>
      </dsp:txXfrm>
    </dsp:sp>
    <dsp:sp modelId="{7593A484-0B89-5940-80DF-45B9F4C745F1}">
      <dsp:nvSpPr>
        <dsp:cNvPr id="0" name=""/>
        <dsp:cNvSpPr/>
      </dsp:nvSpPr>
      <dsp:spPr>
        <a:xfrm>
          <a:off x="229082" y="894300"/>
          <a:ext cx="1106578" cy="96187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Name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Unternehmen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Jobposition</a:t>
          </a:r>
        </a:p>
      </dsp:txBody>
      <dsp:txXfrm>
        <a:off x="257254" y="922472"/>
        <a:ext cx="1050234" cy="905531"/>
      </dsp:txXfrm>
    </dsp:sp>
    <dsp:sp modelId="{BDB18986-8E06-394C-9882-83D7A69E184C}">
      <dsp:nvSpPr>
        <dsp:cNvPr id="0" name=""/>
        <dsp:cNvSpPr/>
      </dsp:nvSpPr>
      <dsp:spPr>
        <a:xfrm>
          <a:off x="1276765" y="561809"/>
          <a:ext cx="355636" cy="2755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/>
        </a:p>
      </dsp:txBody>
      <dsp:txXfrm>
        <a:off x="1276765" y="616910"/>
        <a:ext cx="272985" cy="165303"/>
      </dsp:txXfrm>
    </dsp:sp>
    <dsp:sp modelId="{1081FD90-363D-9F4B-972C-A233B894B5AA}">
      <dsp:nvSpPr>
        <dsp:cNvPr id="0" name=""/>
        <dsp:cNvSpPr/>
      </dsp:nvSpPr>
      <dsp:spPr>
        <a:xfrm>
          <a:off x="1780024" y="504823"/>
          <a:ext cx="1106578" cy="5842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Anreicherung</a:t>
          </a:r>
        </a:p>
      </dsp:txBody>
      <dsp:txXfrm>
        <a:off x="1780024" y="504823"/>
        <a:ext cx="1106578" cy="389476"/>
      </dsp:txXfrm>
    </dsp:sp>
    <dsp:sp modelId="{60DEA34E-4BE6-CE42-BD9C-B4A36EAADD59}">
      <dsp:nvSpPr>
        <dsp:cNvPr id="0" name=""/>
        <dsp:cNvSpPr/>
      </dsp:nvSpPr>
      <dsp:spPr>
        <a:xfrm>
          <a:off x="2006673" y="894300"/>
          <a:ext cx="1106578" cy="96187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Crawling</a:t>
          </a:r>
          <a:r>
            <a:rPr lang="de-DE" sz="1000" kern="1200" dirty="0"/>
            <a:t> von Keywords zu: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Unternehmen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Person </a:t>
          </a:r>
        </a:p>
      </dsp:txBody>
      <dsp:txXfrm>
        <a:off x="2034845" y="922472"/>
        <a:ext cx="1050234" cy="905531"/>
      </dsp:txXfrm>
    </dsp:sp>
    <dsp:sp modelId="{3349878D-0F03-AD41-AFBC-7BCA1E014281}">
      <dsp:nvSpPr>
        <dsp:cNvPr id="0" name=""/>
        <dsp:cNvSpPr/>
      </dsp:nvSpPr>
      <dsp:spPr>
        <a:xfrm>
          <a:off x="3054355" y="561809"/>
          <a:ext cx="355636" cy="2755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/>
        </a:p>
      </dsp:txBody>
      <dsp:txXfrm>
        <a:off x="3054355" y="616910"/>
        <a:ext cx="272985" cy="165303"/>
      </dsp:txXfrm>
    </dsp:sp>
    <dsp:sp modelId="{F3677964-96A1-724F-A834-939AC2136141}">
      <dsp:nvSpPr>
        <dsp:cNvPr id="0" name=""/>
        <dsp:cNvSpPr/>
      </dsp:nvSpPr>
      <dsp:spPr>
        <a:xfrm>
          <a:off x="3557615" y="504823"/>
          <a:ext cx="1106578" cy="5842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Berechnung der Empfehlungen</a:t>
          </a:r>
        </a:p>
      </dsp:txBody>
      <dsp:txXfrm>
        <a:off x="3557615" y="504823"/>
        <a:ext cx="1106578" cy="389476"/>
      </dsp:txXfrm>
    </dsp:sp>
    <dsp:sp modelId="{F1D547E1-EAFA-4745-902E-D62DF8B8CF75}">
      <dsp:nvSpPr>
        <dsp:cNvPr id="0" name=""/>
        <dsp:cNvSpPr/>
      </dsp:nvSpPr>
      <dsp:spPr>
        <a:xfrm>
          <a:off x="3784264" y="894300"/>
          <a:ext cx="1106578" cy="96187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Similarity</a:t>
          </a:r>
          <a:r>
            <a:rPr lang="de-DE" sz="1000" kern="1200" dirty="0"/>
            <a:t> </a:t>
          </a:r>
          <a:r>
            <a:rPr lang="de-DE" sz="1000" kern="1200" dirty="0" err="1"/>
            <a:t>Recommender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Connection </a:t>
          </a:r>
          <a:r>
            <a:rPr lang="de-DE" sz="1000" kern="1200" dirty="0" err="1"/>
            <a:t>Recommender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Gewichtung </a:t>
          </a:r>
        </a:p>
      </dsp:txBody>
      <dsp:txXfrm>
        <a:off x="3812436" y="922472"/>
        <a:ext cx="1050234" cy="9055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9B24-9FA3-304C-89A9-F4029B8C32C9}">
      <dsp:nvSpPr>
        <dsp:cNvPr id="0" name=""/>
        <dsp:cNvSpPr/>
      </dsp:nvSpPr>
      <dsp:spPr>
        <a:xfrm>
          <a:off x="477181" y="149950"/>
          <a:ext cx="3674476" cy="3674476"/>
        </a:xfrm>
        <a:prstGeom prst="circularArrow">
          <a:avLst>
            <a:gd name="adj1" fmla="val 5544"/>
            <a:gd name="adj2" fmla="val 330680"/>
            <a:gd name="adj3" fmla="val 13873505"/>
            <a:gd name="adj4" fmla="val 17326859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3D0A9-C8C3-D044-9BC2-0DFD779CE4BA}">
      <dsp:nvSpPr>
        <dsp:cNvPr id="0" name=""/>
        <dsp:cNvSpPr/>
      </dsp:nvSpPr>
      <dsp:spPr>
        <a:xfrm>
          <a:off x="1490585" y="169230"/>
          <a:ext cx="1647667" cy="8238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Fragestellung</a:t>
          </a:r>
        </a:p>
      </dsp:txBody>
      <dsp:txXfrm>
        <a:off x="1530801" y="209446"/>
        <a:ext cx="1567235" cy="743401"/>
      </dsp:txXfrm>
    </dsp:sp>
    <dsp:sp modelId="{E7AC2DED-5480-7448-AA24-EBD69DAEDD55}">
      <dsp:nvSpPr>
        <dsp:cNvPr id="0" name=""/>
        <dsp:cNvSpPr/>
      </dsp:nvSpPr>
      <dsp:spPr>
        <a:xfrm>
          <a:off x="2980834" y="1251959"/>
          <a:ext cx="1647667" cy="8238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Vorhandene Daten</a:t>
          </a:r>
        </a:p>
      </dsp:txBody>
      <dsp:txXfrm>
        <a:off x="3021050" y="1292175"/>
        <a:ext cx="1567235" cy="743401"/>
      </dsp:txXfrm>
    </dsp:sp>
    <dsp:sp modelId="{9DE4670E-94C6-574A-99E9-C39A00F29166}">
      <dsp:nvSpPr>
        <dsp:cNvPr id="0" name=""/>
        <dsp:cNvSpPr/>
      </dsp:nvSpPr>
      <dsp:spPr>
        <a:xfrm>
          <a:off x="2411610" y="3003852"/>
          <a:ext cx="1647667" cy="8238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Anreicherung der Daten</a:t>
          </a:r>
        </a:p>
      </dsp:txBody>
      <dsp:txXfrm>
        <a:off x="2451826" y="3044068"/>
        <a:ext cx="1567235" cy="743401"/>
      </dsp:txXfrm>
    </dsp:sp>
    <dsp:sp modelId="{9174A2EA-E2C8-894F-AE1F-051B133C72BB}">
      <dsp:nvSpPr>
        <dsp:cNvPr id="0" name=""/>
        <dsp:cNvSpPr/>
      </dsp:nvSpPr>
      <dsp:spPr>
        <a:xfrm>
          <a:off x="569560" y="3003852"/>
          <a:ext cx="1647667" cy="8238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Auswertung der Daten</a:t>
          </a:r>
        </a:p>
      </dsp:txBody>
      <dsp:txXfrm>
        <a:off x="609776" y="3044068"/>
        <a:ext cx="1567235" cy="743401"/>
      </dsp:txXfrm>
    </dsp:sp>
    <dsp:sp modelId="{EF27DC43-7555-C144-BEDD-066B1B4E5592}">
      <dsp:nvSpPr>
        <dsp:cNvPr id="0" name=""/>
        <dsp:cNvSpPr/>
      </dsp:nvSpPr>
      <dsp:spPr>
        <a:xfrm>
          <a:off x="336" y="1251959"/>
          <a:ext cx="1647667" cy="8238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Validierung der Ergebnisse</a:t>
          </a:r>
        </a:p>
      </dsp:txBody>
      <dsp:txXfrm>
        <a:off x="40552" y="1292175"/>
        <a:ext cx="1567235" cy="743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936CC-DD1E-0E46-9EE8-D9AAD427E707}" type="datetimeFigureOut">
              <a:rPr lang="de-DE" smtClean="0"/>
              <a:t>26.06.18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6878-081D-8A4B-95EE-6269E19B23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12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6878-081D-8A4B-95EE-6269E19B23C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9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4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1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11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08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93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72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8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8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51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25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26.06.18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B5D1B-C483-D741-AEF4-29E510022F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92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tif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.tif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251C1-A487-B244-99D3-BF0068C3BB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Ansätze und Vorgehen</a:t>
            </a:r>
            <a:br>
              <a:rPr lang="de-DE" dirty="0"/>
            </a:br>
            <a:r>
              <a:rPr lang="de-DE" dirty="0"/>
              <a:t>für Data Science Projekte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9FBDA8-9841-1B4B-88D3-82EEFB1A0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Am Beispiel: </a:t>
            </a:r>
            <a:r>
              <a:rPr lang="de-DE" sz="2100" dirty="0" err="1"/>
              <a:t>Recommender</a:t>
            </a:r>
            <a:r>
              <a:rPr lang="de-DE" sz="2100" dirty="0"/>
              <a:t> für Professional Networking</a:t>
            </a:r>
          </a:p>
          <a:p>
            <a:r>
              <a:rPr lang="de-DE" b="1" i="1" dirty="0"/>
              <a:t>Kassel Data Science </a:t>
            </a:r>
            <a:r>
              <a:rPr lang="de-DE" b="1" i="1" dirty="0" err="1"/>
              <a:t>MeetUp</a:t>
            </a:r>
            <a:r>
              <a:rPr lang="de-DE" b="1" i="1" dirty="0"/>
              <a:t> Vol. 4</a:t>
            </a:r>
          </a:p>
          <a:p>
            <a:br>
              <a:rPr lang="de-DE" dirty="0"/>
            </a:br>
            <a:r>
              <a:rPr lang="de-DE" dirty="0"/>
              <a:t>Sebastián Franke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8C2060-49DD-FF48-8FD1-3D0262CC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2E7136-5E0D-CB4E-AE4D-B5615B36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5729288"/>
            <a:ext cx="1390650" cy="8096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F5EED1D-59F9-FE44-AADF-E4B92159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168627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0E74D-D9A0-0C41-AC88-46BA9D9F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Basisdaten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/>
              <a:t>(= notwendiger Input)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35D725-1D21-D545-8B96-CF2FAAAED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79273" cy="45307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Welche Daten sind verfügbar?</a:t>
            </a:r>
          </a:p>
          <a:p>
            <a:pPr marL="0" indent="0">
              <a:buNone/>
            </a:pPr>
            <a:endParaRPr lang="de-DE" b="1" dirty="0"/>
          </a:p>
          <a:p>
            <a:pPr>
              <a:buFontTx/>
              <a:buChar char="-"/>
            </a:pPr>
            <a:r>
              <a:rPr lang="de-DE" dirty="0"/>
              <a:t>Vorhandene Daten</a:t>
            </a:r>
          </a:p>
          <a:p>
            <a:pPr>
              <a:buFontTx/>
              <a:buChar char="-"/>
            </a:pPr>
            <a:r>
              <a:rPr lang="de-DE" dirty="0"/>
              <a:t>Grundlagen für Anreicherung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	</a:t>
            </a:r>
            <a:r>
              <a:rPr lang="de-DE" dirty="0"/>
              <a:t>Aufwand für Nutzer 	minimieren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02F531-95E3-1540-9F3D-459094D7E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09683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/>
              <a:t>Alternative 1:</a:t>
            </a:r>
          </a:p>
          <a:p>
            <a:pPr marL="0" indent="0">
              <a:buNone/>
            </a:pPr>
            <a:endParaRPr lang="de-D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e-DE" b="1" i="1" dirty="0">
                <a:solidFill>
                  <a:srgbClr val="C00000"/>
                </a:solidFill>
              </a:rPr>
              <a:t>Problem: Falschangaben?</a:t>
            </a:r>
          </a:p>
          <a:p>
            <a:pPr marL="0" indent="0">
              <a:buNone/>
            </a:pPr>
            <a:r>
              <a:rPr lang="de-DE" dirty="0"/>
              <a:t>Alternative 2: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401100-7EB6-F840-8B69-453D7146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9D499B0-8071-1144-95BC-993B90744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61248"/>
              </p:ext>
            </p:extLst>
          </p:nvPr>
        </p:nvGraphicFramePr>
        <p:xfrm>
          <a:off x="6741640" y="3183698"/>
          <a:ext cx="1773710" cy="563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3710">
                  <a:extLst>
                    <a:ext uri="{9D8B030D-6E8A-4147-A177-3AD203B41FA5}">
                      <a16:colId xmlns:a16="http://schemas.microsoft.com/office/drawing/2014/main" val="402938559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80357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Firmen-Email Adresse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43986766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8A37C1F-AC04-3B4B-A5C0-E290B6293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27205"/>
              </p:ext>
            </p:extLst>
          </p:nvPr>
        </p:nvGraphicFramePr>
        <p:xfrm>
          <a:off x="6741640" y="4893773"/>
          <a:ext cx="1773710" cy="1127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3710">
                  <a:extLst>
                    <a:ext uri="{9D8B030D-6E8A-4147-A177-3AD203B41FA5}">
                      <a16:colId xmlns:a16="http://schemas.microsoft.com/office/drawing/2014/main" val="402938559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80357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Unternehmen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439867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Job-Position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5612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Persönliche Ziele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05046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02A47DF9-E282-6C44-B216-8BCC7F43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5CAD570-62C7-B242-9DCA-393F23D6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295424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11E9D-4C80-3E46-BB09-C8679C57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Datenaggregation</a:t>
            </a:r>
            <a:r>
              <a:rPr lang="de-DE" dirty="0"/>
              <a:t> </a:t>
            </a:r>
            <a:br>
              <a:rPr lang="de-DE" dirty="0"/>
            </a:br>
            <a:r>
              <a:rPr lang="de-DE" sz="2400" dirty="0"/>
              <a:t>(= Anreichern der Daten)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B6ED3-D0B5-1E40-A23C-C8CB1C13E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2450"/>
            <a:ext cx="4057650" cy="453072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b="1" dirty="0"/>
              <a:t>Wie werden die Daten ausreichend angereichert?</a:t>
            </a:r>
          </a:p>
          <a:p>
            <a:pPr marL="0" indent="0">
              <a:buNone/>
            </a:pPr>
            <a:endParaRPr lang="de-DE" b="1" dirty="0"/>
          </a:p>
          <a:p>
            <a:pPr>
              <a:buFontTx/>
              <a:buChar char="-"/>
            </a:pPr>
            <a:r>
              <a:rPr lang="de-DE" dirty="0"/>
              <a:t>Notwendige Daten für </a:t>
            </a:r>
            <a:r>
              <a:rPr lang="de-DE" dirty="0" err="1"/>
              <a:t>Matching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Extraktion von Informationen</a:t>
            </a:r>
          </a:p>
          <a:p>
            <a:pPr>
              <a:buFontTx/>
              <a:buChar char="-"/>
            </a:pPr>
            <a:r>
              <a:rPr lang="de-DE" dirty="0"/>
              <a:t>Sinnvolle Datenquellen:</a:t>
            </a:r>
          </a:p>
          <a:p>
            <a:pPr lvl="1">
              <a:buFontTx/>
              <a:buChar char="-"/>
            </a:pPr>
            <a:r>
              <a:rPr lang="de-DE" dirty="0" err="1"/>
              <a:t>Websiten</a:t>
            </a:r>
            <a:endParaRPr lang="de-DE" dirty="0"/>
          </a:p>
          <a:p>
            <a:pPr lvl="1">
              <a:buFontTx/>
              <a:buChar char="-"/>
            </a:pPr>
            <a:r>
              <a:rPr lang="de-DE" dirty="0"/>
              <a:t>Datenbanken</a:t>
            </a:r>
          </a:p>
          <a:p>
            <a:pPr lvl="1">
              <a:buFontTx/>
              <a:buChar char="-"/>
            </a:pPr>
            <a:r>
              <a:rPr lang="de-DE" dirty="0"/>
              <a:t>Auskunfteien</a:t>
            </a:r>
          </a:p>
          <a:p>
            <a:pPr marL="342900" lvl="1" indent="0">
              <a:buNone/>
            </a:pPr>
            <a:r>
              <a:rPr lang="de-DE" dirty="0"/>
              <a:t>	…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	Maximaler Umfang an 	Daten und Informationen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BB6F9F-7112-984E-B27C-EA376F471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5C7C30F-F161-5D4E-8868-D62ECADC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DD1096F-07EA-1342-8FEE-C01A54485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91313"/>
              </p:ext>
            </p:extLst>
          </p:nvPr>
        </p:nvGraphicFramePr>
        <p:xfrm>
          <a:off x="4807358" y="2745156"/>
          <a:ext cx="1773710" cy="2545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3710">
                  <a:extLst>
                    <a:ext uri="{9D8B030D-6E8A-4147-A177-3AD203B41FA5}">
                      <a16:colId xmlns:a16="http://schemas.microsoft.com/office/drawing/2014/main" val="402938559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80357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Unternehmen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43986766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Produkte</a:t>
                      </a:r>
                    </a:p>
                    <a:p>
                      <a:pPr algn="ctr"/>
                      <a:r>
                        <a:rPr lang="de-DE" sz="1400" b="1" dirty="0"/>
                        <a:t>Technologien</a:t>
                      </a:r>
                    </a:p>
                    <a:p>
                      <a:pPr algn="ctr"/>
                      <a:r>
                        <a:rPr lang="de-DE" sz="1400" b="1" dirty="0"/>
                        <a:t>Branche</a:t>
                      </a:r>
                    </a:p>
                    <a:p>
                      <a:pPr algn="ctr"/>
                      <a:r>
                        <a:rPr lang="de-DE" sz="1400" b="1" dirty="0"/>
                        <a:t>Partner/Kunden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607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Job-Position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5612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Qualifikationen</a:t>
                      </a:r>
                    </a:p>
                    <a:p>
                      <a:pPr algn="ctr"/>
                      <a:r>
                        <a:rPr lang="de-DE" sz="1400" b="1" dirty="0"/>
                        <a:t>Kompetenzen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89535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/>
                        <a:t>Persönliche Ziele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758328"/>
                  </a:ext>
                </a:extLst>
              </a:tr>
            </a:tbl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3ED837-6204-7447-8E3B-3A37A07DAB53}"/>
              </a:ext>
            </a:extLst>
          </p:cNvPr>
          <p:cNvGrpSpPr/>
          <p:nvPr/>
        </p:nvGrpSpPr>
        <p:grpSpPr>
          <a:xfrm>
            <a:off x="6607906" y="4471456"/>
            <a:ext cx="439221" cy="513806"/>
            <a:chOff x="6915239" y="1833131"/>
            <a:chExt cx="585628" cy="685074"/>
          </a:xfrm>
        </p:grpSpPr>
        <p:sp>
          <p:nvSpPr>
            <p:cNvPr id="7" name="Pfeil nach rechts 6">
              <a:extLst>
                <a:ext uri="{FF2B5EF4-FFF2-40B4-BE49-F238E27FC236}">
                  <a16:creationId xmlns:a16="http://schemas.microsoft.com/office/drawing/2014/main" id="{7C831C53-0522-3649-B186-E16CA00C5125}"/>
                </a:ext>
              </a:extLst>
            </p:cNvPr>
            <p:cNvSpPr/>
            <p:nvPr/>
          </p:nvSpPr>
          <p:spPr>
            <a:xfrm>
              <a:off x="6915239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Pfeil nach rechts 4">
              <a:extLst>
                <a:ext uri="{FF2B5EF4-FFF2-40B4-BE49-F238E27FC236}">
                  <a16:creationId xmlns:a16="http://schemas.microsoft.com/office/drawing/2014/main" id="{340F4F93-B21F-BE48-95CA-D54B5B00E787}"/>
                </a:ext>
              </a:extLst>
            </p:cNvPr>
            <p:cNvSpPr txBox="1"/>
            <p:nvPr/>
          </p:nvSpPr>
          <p:spPr>
            <a:xfrm>
              <a:off x="6915239" y="1970146"/>
              <a:ext cx="409940" cy="4110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33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5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FB81A61-CF3F-A84D-BAA4-ABF4A676786A}"/>
              </a:ext>
            </a:extLst>
          </p:cNvPr>
          <p:cNvGrpSpPr/>
          <p:nvPr/>
        </p:nvGrpSpPr>
        <p:grpSpPr>
          <a:xfrm>
            <a:off x="6607906" y="3491018"/>
            <a:ext cx="439221" cy="513806"/>
            <a:chOff x="6915239" y="1833131"/>
            <a:chExt cx="585628" cy="685074"/>
          </a:xfrm>
        </p:grpSpPr>
        <p:sp>
          <p:nvSpPr>
            <p:cNvPr id="10" name="Pfeil nach rechts 9">
              <a:extLst>
                <a:ext uri="{FF2B5EF4-FFF2-40B4-BE49-F238E27FC236}">
                  <a16:creationId xmlns:a16="http://schemas.microsoft.com/office/drawing/2014/main" id="{F307457D-C228-FD4A-A3BE-302F15BDA38D}"/>
                </a:ext>
              </a:extLst>
            </p:cNvPr>
            <p:cNvSpPr/>
            <p:nvPr/>
          </p:nvSpPr>
          <p:spPr>
            <a:xfrm>
              <a:off x="6915239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Pfeil nach rechts 4">
              <a:extLst>
                <a:ext uri="{FF2B5EF4-FFF2-40B4-BE49-F238E27FC236}">
                  <a16:creationId xmlns:a16="http://schemas.microsoft.com/office/drawing/2014/main" id="{7F51B758-E147-194D-8AAC-23F059B77DB8}"/>
                </a:ext>
              </a:extLst>
            </p:cNvPr>
            <p:cNvSpPr txBox="1"/>
            <p:nvPr/>
          </p:nvSpPr>
          <p:spPr>
            <a:xfrm>
              <a:off x="6915239" y="1970146"/>
              <a:ext cx="409940" cy="4110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33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50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68FE5536-D915-C445-BF74-612C214063CB}"/>
              </a:ext>
            </a:extLst>
          </p:cNvPr>
          <p:cNvSpPr txBox="1"/>
          <p:nvPr/>
        </p:nvSpPr>
        <p:spPr>
          <a:xfrm>
            <a:off x="6963900" y="3520076"/>
            <a:ext cx="1895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Unternehmenswebsite,</a:t>
            </a:r>
          </a:p>
          <a:p>
            <a:r>
              <a:rPr lang="de-DE" sz="1400" dirty="0" err="1"/>
              <a:t>Xing</a:t>
            </a:r>
            <a:r>
              <a:rPr lang="de-DE" sz="1400" dirty="0"/>
              <a:t>, Wikipedia,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ADE67D-0927-1F40-9CF3-89B2C3BDE0E2}"/>
              </a:ext>
            </a:extLst>
          </p:cNvPr>
          <p:cNvSpPr txBox="1"/>
          <p:nvPr/>
        </p:nvSpPr>
        <p:spPr>
          <a:xfrm>
            <a:off x="6954631" y="4500514"/>
            <a:ext cx="1895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Unternehmenswebsite,</a:t>
            </a:r>
          </a:p>
          <a:p>
            <a:r>
              <a:rPr lang="de-DE" sz="1400" dirty="0"/>
              <a:t>LinkedIn, </a:t>
            </a:r>
            <a:r>
              <a:rPr lang="de-DE" sz="1400" dirty="0" err="1"/>
              <a:t>Xing</a:t>
            </a:r>
            <a:r>
              <a:rPr lang="de-DE" sz="1400" dirty="0"/>
              <a:t>, …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D3EBA3-6056-AB4B-AF0D-B6D87E81CEBD}"/>
              </a:ext>
            </a:extLst>
          </p:cNvPr>
          <p:cNvSpPr txBox="1"/>
          <p:nvPr/>
        </p:nvSpPr>
        <p:spPr>
          <a:xfrm>
            <a:off x="7028592" y="2745155"/>
            <a:ext cx="162660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Website-</a:t>
            </a:r>
            <a:r>
              <a:rPr lang="de-DE" sz="1400" b="1" dirty="0" err="1"/>
              <a:t>Crawling</a:t>
            </a:r>
            <a:endParaRPr lang="de-DE" sz="1350" b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7E808AA-5DE8-744A-AFD7-DB58FE61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C180120-9974-274A-92EF-2DDAADF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25674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277CA-B342-0C43-A6E4-4209EC67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Umsetzung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4E69B-8F1E-CC49-980F-A08B5BF01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7017" y="1825625"/>
            <a:ext cx="38862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Wie wird die Lösung am besten umgesetzt?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Anwendungsstruktur</a:t>
            </a:r>
          </a:p>
          <a:p>
            <a:pPr>
              <a:buFontTx/>
              <a:buChar char="-"/>
            </a:pPr>
            <a:r>
              <a:rPr lang="de-DE" dirty="0"/>
              <a:t>Programmiersprache</a:t>
            </a:r>
          </a:p>
          <a:p>
            <a:pPr>
              <a:buFontTx/>
              <a:buChar char="-"/>
            </a:pPr>
            <a:r>
              <a:rPr lang="de-DE" dirty="0"/>
              <a:t>Data-Warehouse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Umsetzung aller Einzelkomponenten und die Verknüpfung dieser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A99C4-501E-B141-A6A3-9715D40E57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Bereitstellung einer API: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i="1" dirty="0"/>
              <a:t>Input</a:t>
            </a:r>
            <a:r>
              <a:rPr lang="de-DE" sz="1800" dirty="0"/>
              <a:t>: Basisdaten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i="1" dirty="0"/>
              <a:t>Output</a:t>
            </a:r>
            <a:r>
              <a:rPr lang="de-DE" sz="1800" dirty="0"/>
              <a:t>: Liste an Empfehlungen</a:t>
            </a:r>
          </a:p>
          <a:p>
            <a:pPr marL="0" indent="0">
              <a:buNone/>
            </a:pPr>
            <a:r>
              <a:rPr lang="de-DE" sz="1800" dirty="0"/>
              <a:t>		mit Begründungen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A8C9C1-8214-0845-BC23-95CD0490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A19EC500-7C78-7447-96BF-E212F3F1D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096498"/>
              </p:ext>
            </p:extLst>
          </p:nvPr>
        </p:nvGraphicFramePr>
        <p:xfrm>
          <a:off x="4327954" y="3878126"/>
          <a:ext cx="4893276" cy="2360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3E596FA-BF73-CC4B-B556-1AED4F378B80}"/>
              </a:ext>
            </a:extLst>
          </p:cNvPr>
          <p:cNvSpPr txBox="1"/>
          <p:nvPr/>
        </p:nvSpPr>
        <p:spPr>
          <a:xfrm>
            <a:off x="4629150" y="5992297"/>
            <a:ext cx="330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Was kann da schon schiefgehen?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F3AD9DD-FF30-BE46-A50A-D286D8474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1BC6321B-2590-7E40-81A1-B9A1D567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118000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6" grpId="0">
        <p:bldAsOne/>
      </p:bldGraphic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C5E78D-72FD-394F-AB4C-984480EE0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226469"/>
            <a:ext cx="4000500" cy="32635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Was sind mögliche Fehlerquellen?</a:t>
            </a:r>
          </a:p>
          <a:p>
            <a:pPr marL="0" indent="0">
              <a:buNone/>
            </a:pPr>
            <a:endParaRPr lang="de-DE" b="1" dirty="0"/>
          </a:p>
          <a:p>
            <a:pPr>
              <a:buFontTx/>
              <a:buChar char="-"/>
            </a:pPr>
            <a:r>
              <a:rPr lang="de-DE" dirty="0"/>
              <a:t>Datenqualität</a:t>
            </a:r>
          </a:p>
          <a:p>
            <a:pPr>
              <a:buFontTx/>
              <a:buChar char="-"/>
            </a:pPr>
            <a:r>
              <a:rPr lang="de-DE" dirty="0"/>
              <a:t>Wahl der Algorithmen</a:t>
            </a:r>
          </a:p>
          <a:p>
            <a:pPr>
              <a:buFontTx/>
              <a:buChar char="-"/>
            </a:pPr>
            <a:r>
              <a:rPr lang="de-DE" dirty="0"/>
              <a:t>Problem „unlösbar“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98B0CF-4F09-0A44-8E40-703267100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Schlechte Keywords:</a:t>
            </a:r>
          </a:p>
          <a:p>
            <a:pPr>
              <a:buFontTx/>
              <a:buChar char="-"/>
            </a:pPr>
            <a:r>
              <a:rPr lang="de-DE" dirty="0">
                <a:solidFill>
                  <a:srgbClr val="C00000"/>
                </a:solidFill>
              </a:rPr>
              <a:t>Inhaltlich unpassend</a:t>
            </a:r>
          </a:p>
          <a:p>
            <a:pPr>
              <a:buFontTx/>
              <a:buChar char="-"/>
            </a:pPr>
            <a:r>
              <a:rPr lang="de-DE" dirty="0">
                <a:solidFill>
                  <a:srgbClr val="C00000"/>
                </a:solidFill>
              </a:rPr>
              <a:t>Zu individuell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C9328B-683B-564A-8E35-4350252B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123406-BA81-C64B-9E6B-B5350ADD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585" y="879714"/>
            <a:ext cx="4378591" cy="61952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943A85-1F55-DE4C-B6B8-75C3529D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C89E92-A9D8-D548-B799-631F0A91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Umgang mit Problemen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65A71ED9-98E0-7945-B65B-3DEB5C6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109343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F2DA6D-5460-8B4D-9264-37487E7CE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14404" cy="32635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b="1" dirty="0"/>
          </a:p>
          <a:p>
            <a:pPr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Keyword-Qualität verbessern durch gezieltes </a:t>
            </a:r>
            <a:r>
              <a:rPr lang="de-DE" dirty="0" err="1">
                <a:sym typeface="Wingdings" pitchFamily="2" charset="2"/>
              </a:rPr>
              <a:t>Crawling</a:t>
            </a:r>
            <a:br>
              <a:rPr lang="de-DE" dirty="0">
                <a:sym typeface="Wingdings" pitchFamily="2" charset="2"/>
              </a:rPr>
            </a:br>
            <a:r>
              <a:rPr lang="de-DE" dirty="0">
                <a:sym typeface="Wingdings" pitchFamily="2" charset="2"/>
              </a:rPr>
              <a:t>(z.B. Produkt- und Über-Uns-</a:t>
            </a:r>
            <a:r>
              <a:rPr lang="de-DE" dirty="0" err="1">
                <a:sym typeface="Wingdings" pitchFamily="2" charset="2"/>
              </a:rPr>
              <a:t>Websiten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pPr>
              <a:buFont typeface="Wingdings" pitchFamily="2" charset="2"/>
              <a:buChar char="à"/>
            </a:pPr>
            <a:endParaRPr lang="de-DE" dirty="0"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de-DE" dirty="0"/>
              <a:t>Keywords semantisch </a:t>
            </a:r>
            <a:r>
              <a:rPr lang="de-DE" dirty="0" err="1"/>
              <a:t>matchen</a:t>
            </a:r>
            <a:r>
              <a:rPr lang="de-DE" dirty="0"/>
              <a:t> durch Nutzung von Wortvektoren</a:t>
            </a:r>
            <a:br>
              <a:rPr lang="de-DE" dirty="0"/>
            </a:br>
            <a:r>
              <a:rPr lang="de-DE" dirty="0"/>
              <a:t>(z.B. mit </a:t>
            </a:r>
            <a:r>
              <a:rPr lang="de-DE" dirty="0" err="1"/>
              <a:t>gensim</a:t>
            </a:r>
            <a:r>
              <a:rPr lang="de-DE" dirty="0"/>
              <a:t>)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89B4053-333E-F546-99DC-80094B5E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08D9E0-CFF3-DD40-BC24-618FA0CB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34" y="21470"/>
            <a:ext cx="5664908" cy="80158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C92EA9-B044-164C-ACD1-3313C796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Umgang mit Problemen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54E3E3-28DA-744D-9497-1E12AD35B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7C33D7B-EF64-3B48-87B9-9A2585CD6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87D53-6B8C-2242-9919-0188D178E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3326" y="1825625"/>
            <a:ext cx="414582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b="1" dirty="0"/>
              <a:t>Welche Lösungen sind möglich?</a:t>
            </a:r>
          </a:p>
          <a:p>
            <a:pPr marL="0" indent="0">
              <a:buNone/>
            </a:pPr>
            <a:endParaRPr lang="de-DE" b="1" dirty="0"/>
          </a:p>
          <a:p>
            <a:pPr>
              <a:buFontTx/>
              <a:buChar char="-"/>
            </a:pPr>
            <a:r>
              <a:rPr lang="de-DE" dirty="0"/>
              <a:t>Änderung oder Hinzufügen von Datenquellen, Algorithmen </a:t>
            </a:r>
          </a:p>
          <a:p>
            <a:pPr>
              <a:buFontTx/>
              <a:buChar char="-"/>
            </a:pPr>
            <a:r>
              <a:rPr lang="de-DE" dirty="0"/>
              <a:t>Weitere Datenverarbeitung, z.B. Bereinigung, Vereinheitlichung</a:t>
            </a:r>
          </a:p>
          <a:p>
            <a:pPr>
              <a:buFontTx/>
              <a:buChar char="-"/>
            </a:pPr>
            <a:r>
              <a:rPr lang="de-DE" dirty="0"/>
              <a:t>Änderung des Blickwinkels</a:t>
            </a:r>
          </a:p>
        </p:txBody>
      </p:sp>
    </p:spTree>
    <p:extLst>
      <p:ext uri="{BB962C8B-B14F-4D97-AF65-F5344CB8AC3E}">
        <p14:creationId xmlns:p14="http://schemas.microsoft.com/office/powerpoint/2010/main" val="275020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6696F-522D-0A40-A027-007C696D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Fazit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8B252F-596E-994D-B3D7-05550875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7" y="1722803"/>
            <a:ext cx="493612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i="1" dirty="0"/>
              <a:t>Tipps für Data Science Projekte:</a:t>
            </a:r>
          </a:p>
          <a:p>
            <a:pPr marL="0" indent="0">
              <a:buNone/>
            </a:pPr>
            <a:endParaRPr lang="de-DE" sz="2400" i="1" dirty="0"/>
          </a:p>
          <a:p>
            <a:pPr>
              <a:buFontTx/>
              <a:buChar char="-"/>
            </a:pPr>
            <a:r>
              <a:rPr lang="de-DE" sz="2400" dirty="0"/>
              <a:t>Probleme sind normal, deswegen:</a:t>
            </a:r>
          </a:p>
          <a:p>
            <a:pPr>
              <a:buFontTx/>
              <a:buChar char="-"/>
            </a:pPr>
            <a:endParaRPr lang="de-DE" sz="2400" b="1" dirty="0"/>
          </a:p>
          <a:p>
            <a:pPr>
              <a:buFontTx/>
              <a:buChar char="-"/>
            </a:pPr>
            <a:r>
              <a:rPr lang="de-DE" sz="2400" b="1" dirty="0"/>
              <a:t>Agilität</a:t>
            </a:r>
            <a:r>
              <a:rPr lang="de-DE" sz="2400" dirty="0"/>
              <a:t> in jedem Schritt</a:t>
            </a:r>
          </a:p>
          <a:p>
            <a:pPr>
              <a:buFontTx/>
              <a:buChar char="-"/>
            </a:pPr>
            <a:endParaRPr lang="de-DE" sz="2400" dirty="0"/>
          </a:p>
          <a:p>
            <a:pPr>
              <a:buFontTx/>
              <a:buChar char="-"/>
            </a:pPr>
            <a:r>
              <a:rPr lang="de-DE" sz="2400" dirty="0"/>
              <a:t>Schwierigkeiten in </a:t>
            </a:r>
            <a:r>
              <a:rPr lang="de-DE" sz="2400" b="1" dirty="0"/>
              <a:t>Teilaufgaben</a:t>
            </a:r>
            <a:r>
              <a:rPr lang="de-DE" sz="2400" dirty="0"/>
              <a:t> als neues Data Science </a:t>
            </a:r>
            <a:r>
              <a:rPr lang="de-DE" sz="2400" b="1" dirty="0"/>
              <a:t>Unterprojekt</a:t>
            </a:r>
            <a:r>
              <a:rPr lang="de-DE" sz="2400" dirty="0"/>
              <a:t> </a:t>
            </a:r>
          </a:p>
          <a:p>
            <a:pPr>
              <a:buFontTx/>
              <a:buChar char="-"/>
            </a:pPr>
            <a:endParaRPr lang="de-DE" sz="2400" dirty="0"/>
          </a:p>
          <a:p>
            <a:pPr>
              <a:buFontTx/>
              <a:buChar char="-"/>
            </a:pPr>
            <a:r>
              <a:rPr lang="de-DE" sz="2400" dirty="0"/>
              <a:t>Viel </a:t>
            </a:r>
            <a:r>
              <a:rPr lang="de-DE" sz="2400" b="1" dirty="0"/>
              <a:t>ausprobieren</a:t>
            </a:r>
            <a:r>
              <a:rPr lang="de-DE" sz="2400" dirty="0"/>
              <a:t> und </a:t>
            </a:r>
            <a:r>
              <a:rPr lang="de-DE" sz="2400" b="1" dirty="0"/>
              <a:t>auswerten</a:t>
            </a:r>
            <a:r>
              <a:rPr lang="de-DE" sz="2400" dirty="0"/>
              <a:t>!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F680B2-03A9-4E45-AF31-6C91BA67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BAE5BF14-30CC-0041-9089-BEC2CDD58D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106322"/>
              </p:ext>
            </p:extLst>
          </p:nvPr>
        </p:nvGraphicFramePr>
        <p:xfrm>
          <a:off x="4794069" y="1855242"/>
          <a:ext cx="4628839" cy="399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4B50756-D7E7-914F-8A1B-91452431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AA397B-2AB0-444D-BC24-A51DA72BE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D49BD1-C6A6-A745-90FE-E4798F81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29" y="-376744"/>
            <a:ext cx="5721171" cy="80745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6161A0-3ED7-5649-AD24-A477E4E4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Danke für die Aufmerksamkeit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DBCC2F-87D2-D342-9EF3-7F4BDF5FE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3150" b="1" dirty="0"/>
              <a:t>Fragen?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Bilder von “</a:t>
            </a:r>
            <a:r>
              <a:rPr lang="de-DE" dirty="0" err="1"/>
              <a:t>geek</a:t>
            </a:r>
            <a:r>
              <a:rPr lang="de-DE" dirty="0"/>
              <a:t> &amp; poke“.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99FDB78-0E17-9740-868D-66696BC8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16</a:t>
            </a:fld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F8F185A-0982-2D4F-890A-DE064D4D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7EBECC-F867-6E43-8AFA-18904958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4D048-38AC-C14A-98AB-446BC615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Gliederung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AC61F9-BA5B-9340-B09A-89B5975DE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</a:t>
            </a:r>
          </a:p>
          <a:p>
            <a:r>
              <a:rPr lang="de-DE" dirty="0"/>
              <a:t>Vorgehen </a:t>
            </a:r>
            <a:br>
              <a:rPr lang="de-DE" dirty="0"/>
            </a:br>
            <a:r>
              <a:rPr lang="de-DE" sz="2400" dirty="0"/>
              <a:t>am Beispiel: </a:t>
            </a:r>
            <a:r>
              <a:rPr lang="de-DE" sz="2400" dirty="0" err="1"/>
              <a:t>Recommender</a:t>
            </a:r>
            <a:r>
              <a:rPr lang="de-DE" sz="2400" dirty="0"/>
              <a:t> für Professional Networking</a:t>
            </a:r>
          </a:p>
          <a:p>
            <a:pPr lvl="1"/>
            <a:r>
              <a:rPr lang="de-DE" dirty="0"/>
              <a:t>Fragestellung</a:t>
            </a:r>
          </a:p>
          <a:p>
            <a:pPr lvl="1"/>
            <a:r>
              <a:rPr lang="de-DE" dirty="0"/>
              <a:t>Methodik der Lösung</a:t>
            </a:r>
          </a:p>
          <a:p>
            <a:pPr lvl="1"/>
            <a:r>
              <a:rPr lang="de-DE" dirty="0"/>
              <a:t>Basisdaten </a:t>
            </a:r>
          </a:p>
          <a:p>
            <a:pPr lvl="1"/>
            <a:r>
              <a:rPr lang="de-DE" dirty="0"/>
              <a:t>Datenaggregation</a:t>
            </a:r>
          </a:p>
          <a:p>
            <a:pPr lvl="1"/>
            <a:r>
              <a:rPr lang="de-DE" dirty="0"/>
              <a:t>Umsetzung</a:t>
            </a:r>
          </a:p>
          <a:p>
            <a:r>
              <a:rPr lang="de-DE" dirty="0"/>
              <a:t>Umgang mit Problemen</a:t>
            </a:r>
          </a:p>
          <a:p>
            <a:r>
              <a:rPr lang="de-DE" dirty="0"/>
              <a:t>Fazit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3F3645-3C9E-1145-81F6-1896C488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2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9D14FF-AD88-9949-AFD7-C79A5712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F9B0BD0-91BE-2947-B37A-303A5D3C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289275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DF213-AA81-F046-A3E9-3838BE89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Motivation</a:t>
            </a:r>
            <a:endParaRPr lang="de-DE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A8BEBD54-9DDB-2944-887D-87C785250D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434512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4F7AFE8-5F34-A042-B9F6-108DD5E0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3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E415644-DE95-E144-8DDB-6EADF7D3709A}"/>
              </a:ext>
            </a:extLst>
          </p:cNvPr>
          <p:cNvSpPr txBox="1"/>
          <p:nvPr/>
        </p:nvSpPr>
        <p:spPr>
          <a:xfrm>
            <a:off x="5249624" y="1887108"/>
            <a:ext cx="40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 Diskussion zu möglichen Ansätzen</a:t>
            </a:r>
          </a:p>
          <a:p>
            <a:r>
              <a:rPr lang="de-DE" sz="1600" dirty="0"/>
              <a:t>- Motivation zum Anwenden von Data Science</a:t>
            </a:r>
          </a:p>
          <a:p>
            <a:r>
              <a:rPr lang="de-DE" sz="1600" dirty="0"/>
              <a:t>- Erkennen der Parallelen zur Mathematik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9FAD5F-F095-2D43-B4A1-B2038F3F89C2}"/>
              </a:ext>
            </a:extLst>
          </p:cNvPr>
          <p:cNvSpPr txBox="1"/>
          <p:nvPr/>
        </p:nvSpPr>
        <p:spPr>
          <a:xfrm>
            <a:off x="5867645" y="5221212"/>
            <a:ext cx="2777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 Inspiration für neue Projekte</a:t>
            </a:r>
            <a:br>
              <a:rPr lang="de-DE" sz="1600" dirty="0"/>
            </a:br>
            <a:r>
              <a:rPr lang="de-DE" sz="1600" dirty="0"/>
              <a:t>- Verständnis für das Vorgehen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18048F-C26F-6A43-91FD-783D9F84C44A}"/>
              </a:ext>
            </a:extLst>
          </p:cNvPr>
          <p:cNvSpPr txBox="1"/>
          <p:nvPr/>
        </p:nvSpPr>
        <p:spPr>
          <a:xfrm>
            <a:off x="105377" y="5221212"/>
            <a:ext cx="4335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- Inspiration zu alternativen Ansätzen</a:t>
            </a:r>
          </a:p>
          <a:p>
            <a:r>
              <a:rPr lang="de-DE" sz="1600" dirty="0"/>
              <a:t>- Motivation für die Stärkung von Data Science</a:t>
            </a:r>
          </a:p>
          <a:p>
            <a:r>
              <a:rPr lang="de-DE" sz="1600" dirty="0"/>
              <a:t>- Erkennen der Parallelen zu Software Engineering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DAED7EF-E6ED-F54E-AB10-7B1A13F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E74176D-89F0-1D4B-B198-4AADF0E8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119412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02C26D4-A173-7544-ABB1-C0DF5C0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92" y="864338"/>
            <a:ext cx="4690478" cy="66365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51BF06-D720-F14A-86EF-8D64B248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Vorgehen für Data Science Projekte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6648E7-0820-FC4E-AC02-A9C7055C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Intuitive Vorgehensweise: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38EF29D-73DB-5044-83E4-9B50E340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4</a:t>
            </a:fld>
            <a:endParaRPr lang="de-DE"/>
          </a:p>
        </p:txBody>
      </p:sp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9182EFB4-A6C9-C549-9E03-3BEE80108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856929"/>
              </p:ext>
            </p:extLst>
          </p:nvPr>
        </p:nvGraphicFramePr>
        <p:xfrm>
          <a:off x="2295989" y="2566663"/>
          <a:ext cx="3050574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BF7EA845-6BB8-D848-A0AF-63D154FB4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50C35DBF-A9C6-804A-8022-74EFCF2E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423715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946CD8-CB44-C349-8AD5-1803F116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Fragestellung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8F7C3ED-D8A1-0F4D-BFF3-A1F4907EF2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Was soll erreicht werden?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Konkrete Fragen</a:t>
            </a:r>
          </a:p>
          <a:p>
            <a:pPr>
              <a:buFontTx/>
              <a:buChar char="-"/>
            </a:pPr>
            <a:r>
              <a:rPr lang="de-DE" dirty="0"/>
              <a:t>Erwünschte Ziele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21BBC0-0DC2-1849-9266-28D628CC7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Ein System, das mir als Nutzer </a:t>
            </a:r>
            <a:r>
              <a:rPr lang="de-DE" i="1" dirty="0"/>
              <a:t>Empfehlungen</a:t>
            </a:r>
            <a:r>
              <a:rPr lang="de-DE" dirty="0"/>
              <a:t> liefert, mit wem ich mich auf einer Konferenz austauschen sollte.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Die Empfehlungen sollten </a:t>
            </a:r>
            <a:r>
              <a:rPr lang="de-DE" i="1" dirty="0"/>
              <a:t>intelligent</a:t>
            </a:r>
            <a:r>
              <a:rPr lang="de-DE" dirty="0"/>
              <a:t> und </a:t>
            </a:r>
            <a:r>
              <a:rPr lang="de-DE" i="1" dirty="0"/>
              <a:t>intuitiv sinnvoll </a:t>
            </a:r>
            <a:r>
              <a:rPr lang="de-DE" dirty="0"/>
              <a:t>sein.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94861A7-4766-1C4E-8AB4-1C263A2F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5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2DB8D7-5C3F-7440-87D4-219A8AEA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E9E4F32B-18DE-EC45-BCEA-566F2EAF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234836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B9509-1340-8A4A-9006-60E5BF37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Lösungsansätze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63B9641-9FA5-7B4B-84A5-A4EB5F2FB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083056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EEA6FF70-4ABC-5E47-A9DA-49468D11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6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930649-DE70-4D4F-BDC2-3610F14C7FB4}"/>
              </a:ext>
            </a:extLst>
          </p:cNvPr>
          <p:cNvSpPr txBox="1"/>
          <p:nvPr/>
        </p:nvSpPr>
        <p:spPr>
          <a:xfrm>
            <a:off x="5968592" y="2463433"/>
            <a:ext cx="2534476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75" b="1" dirty="0"/>
              <a:t>Methoden und Algorithmen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3A8A6D4-0C56-B249-870C-7259CC856F10}"/>
              </a:ext>
            </a:extLst>
          </p:cNvPr>
          <p:cNvGrpSpPr/>
          <p:nvPr/>
        </p:nvGrpSpPr>
        <p:grpSpPr>
          <a:xfrm>
            <a:off x="5529371" y="2360671"/>
            <a:ext cx="439221" cy="513806"/>
            <a:chOff x="6915239" y="1833131"/>
            <a:chExt cx="585628" cy="685074"/>
          </a:xfrm>
        </p:grpSpPr>
        <p:sp>
          <p:nvSpPr>
            <p:cNvPr id="13" name="Pfeil nach rechts 12">
              <a:extLst>
                <a:ext uri="{FF2B5EF4-FFF2-40B4-BE49-F238E27FC236}">
                  <a16:creationId xmlns:a16="http://schemas.microsoft.com/office/drawing/2014/main" id="{16A131FB-430F-2946-9C2E-1AB4BDCA8A21}"/>
                </a:ext>
              </a:extLst>
            </p:cNvPr>
            <p:cNvSpPr/>
            <p:nvPr/>
          </p:nvSpPr>
          <p:spPr>
            <a:xfrm>
              <a:off x="6915239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Pfeil nach rechts 4">
              <a:extLst>
                <a:ext uri="{FF2B5EF4-FFF2-40B4-BE49-F238E27FC236}">
                  <a16:creationId xmlns:a16="http://schemas.microsoft.com/office/drawing/2014/main" id="{DF6CDFA8-594E-4547-A085-0166FA08B748}"/>
                </a:ext>
              </a:extLst>
            </p:cNvPr>
            <p:cNvSpPr txBox="1"/>
            <p:nvPr/>
          </p:nvSpPr>
          <p:spPr>
            <a:xfrm>
              <a:off x="6915239" y="1970146"/>
              <a:ext cx="409940" cy="4110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33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50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7F56BE20-5FE6-6143-9C08-B06D5629D97C}"/>
              </a:ext>
            </a:extLst>
          </p:cNvPr>
          <p:cNvSpPr txBox="1"/>
          <p:nvPr/>
        </p:nvSpPr>
        <p:spPr>
          <a:xfrm>
            <a:off x="7334246" y="4911604"/>
            <a:ext cx="110530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75" b="1" dirty="0"/>
              <a:t>Datenbasis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E7C7B0D-3F0F-A641-8B2F-64ADD7EF5C18}"/>
              </a:ext>
            </a:extLst>
          </p:cNvPr>
          <p:cNvGrpSpPr/>
          <p:nvPr/>
        </p:nvGrpSpPr>
        <p:grpSpPr>
          <a:xfrm>
            <a:off x="6909129" y="4816033"/>
            <a:ext cx="439221" cy="513806"/>
            <a:chOff x="6915239" y="1833131"/>
            <a:chExt cx="585628" cy="685074"/>
          </a:xfrm>
        </p:grpSpPr>
        <p:sp>
          <p:nvSpPr>
            <p:cNvPr id="17" name="Pfeil nach rechts 16">
              <a:extLst>
                <a:ext uri="{FF2B5EF4-FFF2-40B4-BE49-F238E27FC236}">
                  <a16:creationId xmlns:a16="http://schemas.microsoft.com/office/drawing/2014/main" id="{DCDEDB3F-6A9F-8D46-9158-E33F2C61EAC0}"/>
                </a:ext>
              </a:extLst>
            </p:cNvPr>
            <p:cNvSpPr/>
            <p:nvPr/>
          </p:nvSpPr>
          <p:spPr>
            <a:xfrm>
              <a:off x="6915239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Pfeil nach rechts 4">
              <a:extLst>
                <a:ext uri="{FF2B5EF4-FFF2-40B4-BE49-F238E27FC236}">
                  <a16:creationId xmlns:a16="http://schemas.microsoft.com/office/drawing/2014/main" id="{269151A6-1844-0E4C-9BCE-2DE8C4F832A4}"/>
                </a:ext>
              </a:extLst>
            </p:cNvPr>
            <p:cNvSpPr txBox="1"/>
            <p:nvPr/>
          </p:nvSpPr>
          <p:spPr>
            <a:xfrm>
              <a:off x="6915239" y="1970146"/>
              <a:ext cx="409940" cy="4110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33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50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15CF2E3F-5DC2-D345-AF1C-ED7CB3DFA553}"/>
              </a:ext>
            </a:extLst>
          </p:cNvPr>
          <p:cNvSpPr txBox="1"/>
          <p:nvPr/>
        </p:nvSpPr>
        <p:spPr>
          <a:xfrm>
            <a:off x="162527" y="4911604"/>
            <a:ext cx="167969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75" b="1" dirty="0"/>
              <a:t>Datenaggregation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9AA3B9-81BD-A648-B1EB-44F5ABAFD152}"/>
              </a:ext>
            </a:extLst>
          </p:cNvPr>
          <p:cNvGrpSpPr/>
          <p:nvPr/>
        </p:nvGrpSpPr>
        <p:grpSpPr>
          <a:xfrm rot="10800000">
            <a:off x="1796759" y="4812183"/>
            <a:ext cx="439221" cy="513806"/>
            <a:chOff x="6915239" y="1833131"/>
            <a:chExt cx="585628" cy="685074"/>
          </a:xfrm>
        </p:grpSpPr>
        <p:sp>
          <p:nvSpPr>
            <p:cNvPr id="21" name="Pfeil nach rechts 20">
              <a:extLst>
                <a:ext uri="{FF2B5EF4-FFF2-40B4-BE49-F238E27FC236}">
                  <a16:creationId xmlns:a16="http://schemas.microsoft.com/office/drawing/2014/main" id="{3DBB4511-3610-4749-98A7-6056177C993A}"/>
                </a:ext>
              </a:extLst>
            </p:cNvPr>
            <p:cNvSpPr/>
            <p:nvPr/>
          </p:nvSpPr>
          <p:spPr>
            <a:xfrm>
              <a:off x="6915239" y="1833131"/>
              <a:ext cx="585628" cy="6850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Pfeil nach rechts 4">
              <a:extLst>
                <a:ext uri="{FF2B5EF4-FFF2-40B4-BE49-F238E27FC236}">
                  <a16:creationId xmlns:a16="http://schemas.microsoft.com/office/drawing/2014/main" id="{CF377DC4-BE8B-124D-B9F1-2883E40A4BF1}"/>
                </a:ext>
              </a:extLst>
            </p:cNvPr>
            <p:cNvSpPr txBox="1"/>
            <p:nvPr/>
          </p:nvSpPr>
          <p:spPr>
            <a:xfrm>
              <a:off x="6915239" y="1970146"/>
              <a:ext cx="409940" cy="4110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33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50"/>
            </a:p>
          </p:txBody>
        </p:sp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1D616097-56F7-F344-8DF8-248E413D5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323430DA-5E5C-6545-AE46-8E7690DC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52909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C3CFA-7DDC-E744-B3E5-4A0A44DE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Methodik</a:t>
            </a:r>
            <a:r>
              <a:rPr lang="de-DE" dirty="0"/>
              <a:t> </a:t>
            </a:r>
            <a:r>
              <a:rPr lang="de-DE" sz="4000" dirty="0"/>
              <a:t>der Lösung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ED8E5-5542-C24E-95DC-748F06BE2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07071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/>
              <a:t>Wie wird das Problem gelöst?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Einordnen des Problems</a:t>
            </a:r>
          </a:p>
          <a:p>
            <a:pPr>
              <a:buFontTx/>
              <a:buChar char="-"/>
            </a:pPr>
            <a:r>
              <a:rPr lang="de-DE" dirty="0"/>
              <a:t>Zerlegung in Teilprobleme</a:t>
            </a:r>
          </a:p>
          <a:p>
            <a:pPr>
              <a:buFontTx/>
              <a:buChar char="-"/>
            </a:pPr>
            <a:r>
              <a:rPr lang="de-DE" dirty="0"/>
              <a:t>Auswahl von Algorithmen </a:t>
            </a:r>
          </a:p>
          <a:p>
            <a:pPr>
              <a:buFontTx/>
              <a:buChar char="-"/>
            </a:pPr>
            <a:r>
              <a:rPr lang="de-DE" dirty="0"/>
              <a:t>Finden hilfreicher Tools</a:t>
            </a:r>
          </a:p>
          <a:p>
            <a:pPr>
              <a:buFontTx/>
              <a:buChar char="-"/>
            </a:pPr>
            <a:r>
              <a:rPr lang="de-DE" dirty="0"/>
              <a:t>Entwurf weiterer Hilfsmittel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11E43A-3E1E-E24A-AA37-C0966754D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Similarity</a:t>
            </a:r>
            <a:r>
              <a:rPr lang="de-DE" i="1" dirty="0"/>
              <a:t> </a:t>
            </a:r>
            <a:r>
              <a:rPr lang="de-DE" i="1" dirty="0" err="1"/>
              <a:t>Recommender</a:t>
            </a:r>
            <a:endParaRPr lang="de-DE" i="1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9E389432-6287-AE43-92C8-F755BDE4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09AEB2F-F408-C247-8833-83DE3AF4A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88877"/>
              </p:ext>
            </p:extLst>
          </p:nvPr>
        </p:nvGraphicFramePr>
        <p:xfrm>
          <a:off x="4629150" y="3501047"/>
          <a:ext cx="1738184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38184">
                  <a:extLst>
                    <a:ext uri="{9D8B030D-6E8A-4147-A177-3AD203B41FA5}">
                      <a16:colId xmlns:a16="http://schemas.microsoft.com/office/drawing/2014/main" val="3218311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Person 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94680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Job: Data Scientist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71946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Unternehmen: </a:t>
                      </a:r>
                      <a:r>
                        <a:rPr lang="de-DE" sz="1400" dirty="0" err="1"/>
                        <a:t>fino</a:t>
                      </a:r>
                      <a:endParaRPr lang="de-DE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9520120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F78DA7A-AAC5-C842-9257-8ABFBF295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20016"/>
              </p:ext>
            </p:extLst>
          </p:nvPr>
        </p:nvGraphicFramePr>
        <p:xfrm>
          <a:off x="7236425" y="2985924"/>
          <a:ext cx="1738184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38184">
                  <a:extLst>
                    <a:ext uri="{9D8B030D-6E8A-4147-A177-3AD203B41FA5}">
                      <a16:colId xmlns:a16="http://schemas.microsoft.com/office/drawing/2014/main" val="3218311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Person 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94680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Job: Entwickler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71946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Unternehmen: </a:t>
                      </a:r>
                      <a:r>
                        <a:rPr lang="de-DE" sz="1400" dirty="0" err="1"/>
                        <a:t>figo</a:t>
                      </a:r>
                      <a:endParaRPr lang="de-DE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952012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689636C-5B3F-7E4D-8A58-CA4D7C289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28654"/>
              </p:ext>
            </p:extLst>
          </p:nvPr>
        </p:nvGraphicFramePr>
        <p:xfrm>
          <a:off x="7236425" y="4062155"/>
          <a:ext cx="1738184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38184">
                  <a:extLst>
                    <a:ext uri="{9D8B030D-6E8A-4147-A177-3AD203B41FA5}">
                      <a16:colId xmlns:a16="http://schemas.microsoft.com/office/drawing/2014/main" val="3218311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Person Z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94680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Job: Data Scientist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71946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Unternehmen: BMW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9520120"/>
                  </a:ext>
                </a:extLst>
              </a:tr>
            </a:tbl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2E7886A-D450-A045-B3FC-0B9C0171EEF0}"/>
              </a:ext>
            </a:extLst>
          </p:cNvPr>
          <p:cNvGrpSpPr/>
          <p:nvPr/>
        </p:nvGrpSpPr>
        <p:grpSpPr>
          <a:xfrm>
            <a:off x="6481577" y="3739699"/>
            <a:ext cx="640605" cy="403070"/>
            <a:chOff x="4671121" y="3589579"/>
            <a:chExt cx="1173356" cy="394463"/>
          </a:xfrm>
        </p:grpSpPr>
        <p:sp>
          <p:nvSpPr>
            <p:cNvPr id="11" name="Pfeil nach links und rechts 10">
              <a:extLst>
                <a:ext uri="{FF2B5EF4-FFF2-40B4-BE49-F238E27FC236}">
                  <a16:creationId xmlns:a16="http://schemas.microsoft.com/office/drawing/2014/main" id="{E2E02BF0-E605-2D44-9F6B-B1B04839E509}"/>
                </a:ext>
              </a:extLst>
            </p:cNvPr>
            <p:cNvSpPr/>
            <p:nvPr/>
          </p:nvSpPr>
          <p:spPr>
            <a:xfrm rot="10800000">
              <a:off x="4671121" y="3589579"/>
              <a:ext cx="1173356" cy="394463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Pfeil nach links und rechts 4">
              <a:extLst>
                <a:ext uri="{FF2B5EF4-FFF2-40B4-BE49-F238E27FC236}">
                  <a16:creationId xmlns:a16="http://schemas.microsoft.com/office/drawing/2014/main" id="{2C2F15CE-2DBC-FF43-8E6D-9555D6083708}"/>
                </a:ext>
              </a:extLst>
            </p:cNvPr>
            <p:cNvSpPr txBox="1"/>
            <p:nvPr/>
          </p:nvSpPr>
          <p:spPr>
            <a:xfrm rot="21600000">
              <a:off x="4789460" y="3668472"/>
              <a:ext cx="936678" cy="2366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20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A774806-9444-4A48-ACE2-530B74ADCBF6}"/>
              </a:ext>
            </a:extLst>
          </p:cNvPr>
          <p:cNvSpPr txBox="1"/>
          <p:nvPr/>
        </p:nvSpPr>
        <p:spPr>
          <a:xfrm>
            <a:off x="6552419" y="3802735"/>
            <a:ext cx="5821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/>
              <a:t>Empf.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10EB709-83E1-4340-844F-48296EE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BDF0659C-5E96-3B49-814C-938A6F5B7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303561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EBF5F-8CD9-954D-9390-AB0A076A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Methodik</a:t>
            </a:r>
            <a:r>
              <a:rPr lang="de-DE" dirty="0"/>
              <a:t> der Lösung</a:t>
            </a:r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340CB243-9AC7-F446-86E4-4EA5B090B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43253"/>
            <a:ext cx="8084276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b="1" dirty="0"/>
              <a:t>Welche alternativen Lösungswege gibt es?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Beispiel:</a:t>
            </a:r>
            <a:endParaRPr lang="de-DE" i="1" dirty="0"/>
          </a:p>
          <a:p>
            <a:pPr marL="0" indent="0">
              <a:buNone/>
            </a:pPr>
            <a:r>
              <a:rPr lang="de-DE" i="1" dirty="0"/>
              <a:t>Connection </a:t>
            </a:r>
            <a:r>
              <a:rPr lang="de-DE" i="1" dirty="0" err="1"/>
              <a:t>Recommender</a:t>
            </a:r>
            <a:endParaRPr lang="de-DE" i="1" dirty="0"/>
          </a:p>
          <a:p>
            <a:pPr lvl="1">
              <a:buFontTx/>
              <a:buChar char="-"/>
            </a:pPr>
            <a:r>
              <a:rPr lang="de-DE" dirty="0"/>
              <a:t>Personenbasiert</a:t>
            </a:r>
            <a:br>
              <a:rPr lang="de-DE" dirty="0"/>
            </a:br>
            <a:endParaRPr lang="de-DE" dirty="0"/>
          </a:p>
          <a:p>
            <a:pPr lvl="1">
              <a:buFontTx/>
              <a:buChar char="-"/>
            </a:pPr>
            <a:endParaRPr lang="de-DE" dirty="0"/>
          </a:p>
          <a:p>
            <a:pPr marL="342900" lvl="1" indent="0">
              <a:buNone/>
            </a:pPr>
            <a:endParaRPr lang="de-DE" dirty="0"/>
          </a:p>
          <a:p>
            <a:pPr lvl="1">
              <a:buFontTx/>
              <a:buChar char="-"/>
            </a:pPr>
            <a:endParaRPr lang="de-DE" dirty="0"/>
          </a:p>
          <a:p>
            <a:pPr lvl="1">
              <a:buFontTx/>
              <a:buChar char="-"/>
            </a:pPr>
            <a:r>
              <a:rPr lang="de-DE" dirty="0"/>
              <a:t>Unternehmensbasiert</a:t>
            </a:r>
          </a:p>
          <a:p>
            <a:pPr marL="342900" lvl="1" indent="0">
              <a:buNone/>
            </a:pPr>
            <a:endParaRPr lang="de-DE" dirty="0"/>
          </a:p>
          <a:p>
            <a:pPr marL="342900" lvl="1" indent="0">
              <a:buNone/>
            </a:pPr>
            <a:endParaRPr lang="de-DE" dirty="0"/>
          </a:p>
          <a:p>
            <a:pPr marL="342900" lvl="1" indent="0">
              <a:buNone/>
            </a:pPr>
            <a:endParaRPr lang="de-DE" dirty="0"/>
          </a:p>
          <a:p>
            <a:pPr marL="342900" lvl="1" indent="0">
              <a:buNone/>
            </a:pPr>
            <a:endParaRPr lang="de-DE" dirty="0"/>
          </a:p>
          <a:p>
            <a:pPr marL="342900" lvl="1" indent="0">
              <a:buNone/>
            </a:pP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2DDB2027-9073-8843-9200-0E865BBB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D2B02E32-6101-264A-8E57-836986D64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749988"/>
              </p:ext>
            </p:extLst>
          </p:nvPr>
        </p:nvGraphicFramePr>
        <p:xfrm>
          <a:off x="4194861" y="3116970"/>
          <a:ext cx="3668412" cy="33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180-Grad-Pfeil 6">
            <a:extLst>
              <a:ext uri="{FF2B5EF4-FFF2-40B4-BE49-F238E27FC236}">
                <a16:creationId xmlns:a16="http://schemas.microsoft.com/office/drawing/2014/main" id="{5BE8E733-7BB1-4641-92A2-9ECB61A348A0}"/>
              </a:ext>
            </a:extLst>
          </p:cNvPr>
          <p:cNvSpPr/>
          <p:nvPr/>
        </p:nvSpPr>
        <p:spPr>
          <a:xfrm rot="10800000" flipH="1">
            <a:off x="4921593" y="3490586"/>
            <a:ext cx="2270554" cy="302918"/>
          </a:xfrm>
          <a:prstGeom prst="uturnArrow">
            <a:avLst>
              <a:gd name="adj1" fmla="val 30263"/>
              <a:gd name="adj2" fmla="val 25000"/>
              <a:gd name="adj3" fmla="val 31798"/>
              <a:gd name="adj4" fmla="val 35417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C3EF36-9458-EF4C-B906-97FACB347699}"/>
              </a:ext>
            </a:extLst>
          </p:cNvPr>
          <p:cNvSpPr txBox="1"/>
          <p:nvPr/>
        </p:nvSpPr>
        <p:spPr>
          <a:xfrm>
            <a:off x="5538308" y="3499112"/>
            <a:ext cx="1028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/>
              <a:t>Empfehlung</a:t>
            </a:r>
          </a:p>
        </p:txBody>
      </p: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17363322-6E98-E346-AC96-8EE88EC83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689426"/>
              </p:ext>
            </p:extLst>
          </p:nvPr>
        </p:nvGraphicFramePr>
        <p:xfrm>
          <a:off x="3981708" y="4243224"/>
          <a:ext cx="4175557" cy="2333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9" name="Pfeil nach oben und unten 28">
            <a:extLst>
              <a:ext uri="{FF2B5EF4-FFF2-40B4-BE49-F238E27FC236}">
                <a16:creationId xmlns:a16="http://schemas.microsoft.com/office/drawing/2014/main" id="{758441A0-7770-774A-9E17-340B3001DF63}"/>
              </a:ext>
            </a:extLst>
          </p:cNvPr>
          <p:cNvSpPr/>
          <p:nvPr/>
        </p:nvSpPr>
        <p:spPr>
          <a:xfrm rot="2361772">
            <a:off x="6661783" y="5733743"/>
            <a:ext cx="137672" cy="496886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30" name="Pfeil nach oben und unten 29">
            <a:extLst>
              <a:ext uri="{FF2B5EF4-FFF2-40B4-BE49-F238E27FC236}">
                <a16:creationId xmlns:a16="http://schemas.microsoft.com/office/drawing/2014/main" id="{E4A422CF-BF15-514C-9FC2-2D694EAD9D55}"/>
              </a:ext>
            </a:extLst>
          </p:cNvPr>
          <p:cNvSpPr/>
          <p:nvPr/>
        </p:nvSpPr>
        <p:spPr>
          <a:xfrm rot="8251105">
            <a:off x="6654020" y="5637824"/>
            <a:ext cx="137672" cy="496886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31" name="180-Grad-Pfeil 30">
            <a:extLst>
              <a:ext uri="{FF2B5EF4-FFF2-40B4-BE49-F238E27FC236}">
                <a16:creationId xmlns:a16="http://schemas.microsoft.com/office/drawing/2014/main" id="{50996374-52ED-B44F-BC56-BAA20404DB62}"/>
              </a:ext>
            </a:extLst>
          </p:cNvPr>
          <p:cNvSpPr/>
          <p:nvPr/>
        </p:nvSpPr>
        <p:spPr>
          <a:xfrm rot="10800000" flipH="1">
            <a:off x="5054429" y="6525187"/>
            <a:ext cx="2270554" cy="190916"/>
          </a:xfrm>
          <a:prstGeom prst="uturnArrow">
            <a:avLst>
              <a:gd name="adj1" fmla="val 30263"/>
              <a:gd name="adj2" fmla="val 25000"/>
              <a:gd name="adj3" fmla="val 31798"/>
              <a:gd name="adj4" fmla="val 35417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 dirty="0">
              <a:solidFill>
                <a:schemeClr val="tx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37883B1-C76E-184A-B08C-BAFEE54839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36" name="Datumsplatzhalter 35">
            <a:extLst>
              <a:ext uri="{FF2B5EF4-FFF2-40B4-BE49-F238E27FC236}">
                <a16:creationId xmlns:a16="http://schemas.microsoft.com/office/drawing/2014/main" id="{64E0DE00-8E0F-9F4A-8D67-D71C9AED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248340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Graphic spid="6" grpId="0">
        <p:bldAsOne/>
      </p:bldGraphic>
      <p:bldP spid="7" grpId="0" animBg="1"/>
      <p:bldP spid="8" grpId="0"/>
      <p:bldGraphic spid="20" grpId="0">
        <p:bldAsOne/>
      </p:bldGraphic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19009-5F15-D040-8825-DAF0A3E8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Methodik</a:t>
            </a:r>
            <a:r>
              <a:rPr lang="de-DE" dirty="0"/>
              <a:t> der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A36F7-84DA-5144-847B-697DA3E8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73"/>
            <a:ext cx="78867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/>
              <a:t>Welche Lösungen sind sinnvoll für die </a:t>
            </a:r>
            <a:r>
              <a:rPr lang="de-DE" b="1" dirty="0" err="1"/>
              <a:t>Use</a:t>
            </a:r>
            <a:r>
              <a:rPr lang="de-DE" b="1" dirty="0"/>
              <a:t>-Cases?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Realitätsbezug und Sinnhaftigkeit überprüfen</a:t>
            </a:r>
          </a:p>
          <a:p>
            <a:pPr>
              <a:buFontTx/>
              <a:buChar char="-"/>
            </a:pPr>
            <a:r>
              <a:rPr lang="de-DE" dirty="0"/>
              <a:t>Validiere  der Lösungen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Wie lassen sich die Lösungen kombinieren?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Heuristik zum Verteilen der Lösungen</a:t>
            </a:r>
          </a:p>
          <a:p>
            <a:pPr>
              <a:buFontTx/>
              <a:buChar char="-"/>
            </a:pPr>
            <a:r>
              <a:rPr lang="de-DE" dirty="0"/>
              <a:t>Gewichtung der Ergebnisse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Beispiel:</a:t>
            </a:r>
          </a:p>
          <a:p>
            <a:pPr marL="0" indent="0">
              <a:buNone/>
            </a:pPr>
            <a:endParaRPr lang="de-DE" b="1" dirty="0"/>
          </a:p>
          <a:p>
            <a:pPr>
              <a:buFontTx/>
              <a:buChar char="-"/>
            </a:pPr>
            <a:r>
              <a:rPr lang="de-DE" dirty="0"/>
              <a:t>Heuristik bzw. Gewichtung abhängig von Gründen für Besuch, Position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DFC5A5-26E9-C34C-9A25-9F8AC99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5D1B-C483-D741-AEF4-29E510022F16}" type="slidenum">
              <a:rPr lang="de-DE" smtClean="0"/>
              <a:t>9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51759C-66C1-944D-8DD3-A58E22D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7" y="1690689"/>
            <a:ext cx="2787993" cy="33705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B8A0EF-5561-9B4E-AA95-7F6BB744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979" y="54317"/>
            <a:ext cx="894222" cy="520609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8D39602-814D-A040-8E1C-8B493ECB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26.06.18</a:t>
            </a:r>
          </a:p>
        </p:txBody>
      </p:sp>
    </p:spTree>
    <p:extLst>
      <p:ext uri="{BB962C8B-B14F-4D97-AF65-F5344CB8AC3E}">
        <p14:creationId xmlns:p14="http://schemas.microsoft.com/office/powerpoint/2010/main" val="365494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594</Words>
  <Application>Microsoft Macintosh PowerPoint</Application>
  <PresentationFormat>Bildschirmpräsentation (4:3)</PresentationFormat>
  <Paragraphs>286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</vt:lpstr>
      <vt:lpstr>Ansätze und Vorgehen für Data Science Projekte</vt:lpstr>
      <vt:lpstr>Gliederung</vt:lpstr>
      <vt:lpstr>Motivation</vt:lpstr>
      <vt:lpstr>Vorgehen für Data Science Projekte</vt:lpstr>
      <vt:lpstr>Fragestellung</vt:lpstr>
      <vt:lpstr>Lösungsansätze</vt:lpstr>
      <vt:lpstr>Methodik der Lösung</vt:lpstr>
      <vt:lpstr>Methodik der Lösung</vt:lpstr>
      <vt:lpstr>Methodik der Lösung</vt:lpstr>
      <vt:lpstr>Basisdaten  (= notwendiger Input)</vt:lpstr>
      <vt:lpstr>Datenaggregation  (= Anreichern der Daten)</vt:lpstr>
      <vt:lpstr>Umsetzung</vt:lpstr>
      <vt:lpstr>Umgang mit Problemen</vt:lpstr>
      <vt:lpstr>Umgang mit Problemen</vt:lpstr>
      <vt:lpstr>Fazit</vt:lpstr>
      <vt:lpstr>Danke für die Aufmerksamkeit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Ansätze und Vorgehen für Data Science Projekte</dc:title>
  <dc:creator>Sebastián Franke</dc:creator>
  <cp:lastModifiedBy>Sebastián Franke</cp:lastModifiedBy>
  <cp:revision>38</cp:revision>
  <dcterms:created xsi:type="dcterms:W3CDTF">2018-06-26T06:17:05Z</dcterms:created>
  <dcterms:modified xsi:type="dcterms:W3CDTF">2018-06-26T15:04:35Z</dcterms:modified>
</cp:coreProperties>
</file>